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0" r:id="rId3"/>
    <p:sldId id="305" r:id="rId4"/>
    <p:sldId id="290" r:id="rId5"/>
    <p:sldId id="257" r:id="rId6"/>
    <p:sldId id="304" r:id="rId7"/>
    <p:sldId id="291" r:id="rId8"/>
    <p:sldId id="306" r:id="rId9"/>
    <p:sldId id="258" r:id="rId10"/>
    <p:sldId id="271" r:id="rId11"/>
    <p:sldId id="270" r:id="rId12"/>
    <p:sldId id="292" r:id="rId13"/>
    <p:sldId id="259" r:id="rId14"/>
    <p:sldId id="293" r:id="rId15"/>
    <p:sldId id="262" r:id="rId16"/>
    <p:sldId id="294" r:id="rId17"/>
    <p:sldId id="277" r:id="rId18"/>
    <p:sldId id="281" r:id="rId19"/>
    <p:sldId id="297" r:id="rId20"/>
    <p:sldId id="296" r:id="rId21"/>
    <p:sldId id="295" r:id="rId22"/>
    <p:sldId id="302" r:id="rId23"/>
    <p:sldId id="288" r:id="rId24"/>
    <p:sldId id="283" r:id="rId25"/>
    <p:sldId id="284" r:id="rId26"/>
    <p:sldId id="285" r:id="rId27"/>
    <p:sldId id="286" r:id="rId28"/>
    <p:sldId id="287" r:id="rId29"/>
    <p:sldId id="282" r:id="rId3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FFFF00"/>
    <a:srgbClr val="FF99CC"/>
    <a:srgbClr val="CCCCFF"/>
    <a:srgbClr val="660066"/>
    <a:srgbClr val="FF6600"/>
    <a:srgbClr val="FF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-46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b="0"/>
            </a:lvl1pPr>
          </a:lstStyle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b="0"/>
            </a:lvl1pPr>
          </a:lstStyle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b="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Arial" panose="020B0604020202020204" pitchFamily="34" charset="0"/>
          <a:ea typeface="楷体_GB2312" pitchFamily="49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Arial" panose="020B0604020202020204" pitchFamily="34" charset="0"/>
          <a:ea typeface="楷体_GB2312" pitchFamily="49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Arial" panose="020B0604020202020204" pitchFamily="34" charset="0"/>
          <a:ea typeface="楷体_GB2312" pitchFamily="49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Arial" panose="020B0604020202020204" pitchFamily="34" charset="0"/>
          <a:ea typeface="楷体_GB2312" pitchFamily="49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Arial" panose="020B0604020202020204" pitchFamily="34" charset="0"/>
          <a:ea typeface="楷体_GB2312" pitchFamily="49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Arial" panose="020B0604020202020204" pitchFamily="34" charset="0"/>
          <a:ea typeface="楷体_GB2312" pitchFamily="49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Arial" panose="020B0604020202020204" pitchFamily="34" charset="0"/>
          <a:ea typeface="楷体_GB2312" pitchFamily="49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Arial" panose="020B0604020202020204" pitchFamily="34" charset="0"/>
          <a:ea typeface="楷体_GB2312" pitchFamily="49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slide" Target="slide16.xml"/><Relationship Id="rId4" Type="http://schemas.openxmlformats.org/officeDocument/2006/relationships/slide" Target="slide12.xml"/><Relationship Id="rId3" Type="http://schemas.openxmlformats.org/officeDocument/2006/relationships/slide" Target="slide14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16.xml"/><Relationship Id="rId4" Type="http://schemas.openxmlformats.org/officeDocument/2006/relationships/slide" Target="slide12.xml"/><Relationship Id="rId3" Type="http://schemas.openxmlformats.org/officeDocument/2006/relationships/slide" Target="slide14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10.xml"/><Relationship Id="rId3" Type="http://schemas.openxmlformats.org/officeDocument/2006/relationships/image" Target="../media/image18.png"/><Relationship Id="rId2" Type="http://schemas.openxmlformats.org/officeDocument/2006/relationships/image" Target="../media/image16.jpe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10.xml"/><Relationship Id="rId3" Type="http://schemas.openxmlformats.org/officeDocument/2006/relationships/image" Target="../media/image18.png"/><Relationship Id="rId2" Type="http://schemas.openxmlformats.org/officeDocument/2006/relationships/image" Target="../media/image16.jpeg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10.xml"/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10.xml"/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png"/><Relationship Id="rId3" Type="http://schemas.microsoft.com/office/2007/relationships/media" Target="file:///C:\Documents%20and%20Settings\Administrator\&#26700;&#38754;\&#24102;&#21050;&#30340;&#26379;&#21451;\4715\&#26391;&#35835;&#32972;&#26223;&#38899;&#20048;.mp3" TargetMode="External"/><Relationship Id="rId2" Type="http://schemas.openxmlformats.org/officeDocument/2006/relationships/audio" Target="file:///C:\Documents%20and%20Settings\Administrator\&#26700;&#38754;\&#24102;&#21050;&#30340;&#26379;&#21451;\4715\&#26391;&#35835;&#32972;&#26223;&#38899;&#20048;.mp3" TargetMode="Externa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Relationship Id="rId3" Type="http://schemas.microsoft.com/office/2007/relationships/media" Target="file:///C:\Documents%20and%20Settings\Administrator\&#26700;&#38754;\&#24102;&#21050;&#30340;&#26379;&#21451;\4715\&#26391;&#35835;&#32972;&#26223;&#38899;&#20048;.mp3" TargetMode="External"/><Relationship Id="rId2" Type="http://schemas.openxmlformats.org/officeDocument/2006/relationships/audio" Target="file:///C:\Documents%20and%20Settings\Administrator\&#26700;&#38754;\&#24102;&#21050;&#30340;&#26379;&#21451;\4715\&#26391;&#35835;&#32972;&#26223;&#38899;&#20048;.mp3" TargetMode="Externa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jpe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14.xml"/><Relationship Id="rId4" Type="http://schemas.openxmlformats.org/officeDocument/2006/relationships/slide" Target="slide12.xml"/><Relationship Id="rId3" Type="http://schemas.openxmlformats.org/officeDocument/2006/relationships/slide" Target="slide10.xml"/><Relationship Id="rId2" Type="http://schemas.openxmlformats.org/officeDocument/2006/relationships/slide" Target="slide8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7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4" name="矩形 30723"/>
          <p:cNvSpPr/>
          <p:nvPr/>
        </p:nvSpPr>
        <p:spPr>
          <a:xfrm>
            <a:off x="1187450" y="1341438"/>
            <a:ext cx="5761038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带刺的朋友</a:t>
            </a:r>
            <a:endParaRPr lang="zh-CN" altLang="en-US" sz="360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0730" name="图片 30729" descr="ciwei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00338" y="3141663"/>
            <a:ext cx="3962400" cy="2508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6396" name="组合 16395"/>
          <p:cNvGrpSpPr/>
          <p:nvPr/>
        </p:nvGrpSpPr>
        <p:grpSpPr>
          <a:xfrm>
            <a:off x="1116013" y="4005263"/>
            <a:ext cx="7056437" cy="2636837"/>
            <a:chOff x="703" y="2523"/>
            <a:chExt cx="4445" cy="1661"/>
          </a:xfrm>
        </p:grpSpPr>
        <p:pic>
          <p:nvPicPr>
            <p:cNvPr id="16392" name="图片 16391" descr="b_6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3" y="2523"/>
              <a:ext cx="4445" cy="16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3" name="文本框 16392"/>
            <p:cNvSpPr txBox="1"/>
            <p:nvPr/>
          </p:nvSpPr>
          <p:spPr>
            <a:xfrm>
              <a:off x="884" y="2840"/>
              <a:ext cx="4128" cy="9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 dirty="0">
                  <a:latin typeface="Arial" panose="020B0604020202020204" pitchFamily="34" charset="0"/>
                  <a:ea typeface="宋体" panose="02010600030101010101" pitchFamily="2" charset="-122"/>
                </a:rPr>
                <a:t>            </a:t>
              </a:r>
              <a:r>
                <a:rPr lang="zh-CN" altLang="en-US" dirty="0">
                  <a:latin typeface="Arial" panose="020B0604020202020204" pitchFamily="34" charset="0"/>
                  <a:ea typeface="楷体_GB2312" pitchFamily="49" charset="-122"/>
                </a:rPr>
                <a:t>后来，那个东西停住脚，兴许是在用力摇晃吧，树枝哗哗作响，红枣“噼哩啪啦”地落了一地。</a:t>
              </a:r>
              <a:endParaRPr lang="zh-CN" altLang="en-US" dirty="0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16397" name="椭圆 16396">
            <a:hlinkClick r:id="rId3" action="ppaction://hlinksldjump"/>
          </p:cNvPr>
          <p:cNvSpPr/>
          <p:nvPr/>
        </p:nvSpPr>
        <p:spPr>
          <a:xfrm>
            <a:off x="8532813" y="6092825"/>
            <a:ext cx="431800" cy="287338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399" name="椭圆 16398">
            <a:hlinkClick r:id="rId4" action="ppaction://hlinksldjump"/>
          </p:cNvPr>
          <p:cNvSpPr/>
          <p:nvPr/>
        </p:nvSpPr>
        <p:spPr>
          <a:xfrm>
            <a:off x="8459788" y="5661025"/>
            <a:ext cx="431800" cy="287338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400" name="椭圆 16399">
            <a:hlinkClick r:id="rId5" action="ppaction://hlinksldjump"/>
          </p:cNvPr>
          <p:cNvSpPr/>
          <p:nvPr/>
        </p:nvSpPr>
        <p:spPr>
          <a:xfrm>
            <a:off x="8712200" y="6570663"/>
            <a:ext cx="431800" cy="287337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48130" name="组合 48129"/>
          <p:cNvGrpSpPr/>
          <p:nvPr/>
        </p:nvGrpSpPr>
        <p:grpSpPr>
          <a:xfrm>
            <a:off x="1116013" y="4005263"/>
            <a:ext cx="7056437" cy="2636837"/>
            <a:chOff x="703" y="2523"/>
            <a:chExt cx="4445" cy="1661"/>
          </a:xfrm>
        </p:grpSpPr>
        <p:pic>
          <p:nvPicPr>
            <p:cNvPr id="48131" name="图片 48130" descr="b_6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3" y="2523"/>
              <a:ext cx="4445" cy="16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32" name="文本框 48131"/>
            <p:cNvSpPr txBox="1"/>
            <p:nvPr/>
          </p:nvSpPr>
          <p:spPr>
            <a:xfrm>
              <a:off x="884" y="2840"/>
              <a:ext cx="4128" cy="9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 dirty="0">
                  <a:latin typeface="Arial" panose="020B0604020202020204" pitchFamily="34" charset="0"/>
                  <a:ea typeface="宋体" panose="02010600030101010101" pitchFamily="2" charset="-122"/>
                </a:rPr>
                <a:t>            </a:t>
              </a:r>
              <a:r>
                <a:rPr lang="zh-CN" altLang="en-US" dirty="0">
                  <a:latin typeface="Arial" panose="020B0604020202020204" pitchFamily="34" charset="0"/>
                  <a:ea typeface="楷体_GB2312" pitchFamily="49" charset="-122"/>
                </a:rPr>
                <a:t>后来，那个东西停住脚，兴许是在</a:t>
              </a:r>
              <a:r>
                <a:rPr lang="zh-CN" altLang="en-US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用力</a:t>
              </a:r>
              <a:r>
                <a:rPr lang="zh-CN" altLang="en-US" dirty="0">
                  <a:latin typeface="Arial" panose="020B0604020202020204" pitchFamily="34" charset="0"/>
                  <a:ea typeface="楷体_GB2312" pitchFamily="49" charset="-122"/>
                </a:rPr>
                <a:t>摇晃吧，树枝哗哗作响，红枣“噼哩啪啦”地落了一地。</a:t>
              </a:r>
              <a:endParaRPr lang="zh-CN" altLang="en-US" dirty="0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48133" name="椭圆 48132">
            <a:hlinkClick r:id="rId3" action="ppaction://hlinksldjump"/>
          </p:cNvPr>
          <p:cNvSpPr/>
          <p:nvPr/>
        </p:nvSpPr>
        <p:spPr>
          <a:xfrm>
            <a:off x="8532813" y="6092825"/>
            <a:ext cx="431800" cy="287338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8135" name="椭圆 48134">
            <a:hlinkClick r:id="rId4" action="ppaction://hlinksldjump"/>
          </p:cNvPr>
          <p:cNvSpPr/>
          <p:nvPr/>
        </p:nvSpPr>
        <p:spPr>
          <a:xfrm>
            <a:off x="8459788" y="5661025"/>
            <a:ext cx="431800" cy="287338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8136" name="椭圆 48135">
            <a:hlinkClick r:id="rId5" action="ppaction://hlinksldjump"/>
          </p:cNvPr>
          <p:cNvSpPr/>
          <p:nvPr/>
        </p:nvSpPr>
        <p:spPr>
          <a:xfrm>
            <a:off x="8712200" y="6570663"/>
            <a:ext cx="431800" cy="287337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8137" name="动作按钮: 自定义 48136">
            <a:hlinkClick r:id="rId6" action="ppaction://hlinksldjump"/>
          </p:cNvPr>
          <p:cNvSpPr/>
          <p:nvPr/>
        </p:nvSpPr>
        <p:spPr>
          <a:xfrm>
            <a:off x="8243888" y="5084763"/>
            <a:ext cx="647700" cy="576262"/>
          </a:xfrm>
          <a:prstGeom prst="actionButtonBlank">
            <a:avLst/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125" name="图片 5124" descr="刺猬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1"/>
          </a:blip>
          <a:stretch>
            <a:fillRect/>
          </a:stretch>
        </p:blipFill>
        <p:spPr>
          <a:xfrm rot="-1601708">
            <a:off x="539750" y="5516563"/>
            <a:ext cx="719138" cy="4730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29" name="组合 5128"/>
          <p:cNvGrpSpPr/>
          <p:nvPr/>
        </p:nvGrpSpPr>
        <p:grpSpPr>
          <a:xfrm>
            <a:off x="684213" y="1052513"/>
            <a:ext cx="7056437" cy="2636837"/>
            <a:chOff x="431" y="663"/>
            <a:chExt cx="4445" cy="1661"/>
          </a:xfrm>
        </p:grpSpPr>
        <p:pic>
          <p:nvPicPr>
            <p:cNvPr id="5127" name="图片 5126" descr="b_6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1" y="663"/>
              <a:ext cx="4445" cy="16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8" name="文本框 5127"/>
            <p:cNvSpPr txBox="1"/>
            <p:nvPr/>
          </p:nvSpPr>
          <p:spPr>
            <a:xfrm>
              <a:off x="567" y="1117"/>
              <a:ext cx="4128" cy="6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 dirty="0">
                  <a:latin typeface="Arial" panose="020B0604020202020204" pitchFamily="34" charset="0"/>
                  <a:ea typeface="宋体" panose="02010600030101010101" pitchFamily="2" charset="-122"/>
                </a:rPr>
                <a:t>            </a:t>
              </a:r>
              <a:r>
                <a:rPr lang="zh-CN" altLang="en-US" dirty="0">
                  <a:latin typeface="Arial" panose="020B0604020202020204" pitchFamily="34" charset="0"/>
                  <a:ea typeface="楷体_GB2312" pitchFamily="49" charset="-122"/>
                </a:rPr>
                <a:t>我没弄清楚是怎么回事，树上那家伙“扑”的一声，径直掉下来。</a:t>
              </a:r>
              <a:endParaRPr lang="zh-CN" altLang="en-US" dirty="0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5131" name="椭圆 5130">
            <a:hlinkClick r:id="rId4" action="ppaction://hlinksldjump"/>
          </p:cNvPr>
          <p:cNvSpPr/>
          <p:nvPr/>
        </p:nvSpPr>
        <p:spPr>
          <a:xfrm>
            <a:off x="8243888" y="6237288"/>
            <a:ext cx="431800" cy="287337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0178" name="图片 50177" descr="刺猬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1"/>
          </a:blip>
          <a:stretch>
            <a:fillRect/>
          </a:stretch>
        </p:blipFill>
        <p:spPr>
          <a:xfrm rot="-1601708">
            <a:off x="539750" y="5516563"/>
            <a:ext cx="719138" cy="4730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0179" name="组合 50178"/>
          <p:cNvGrpSpPr/>
          <p:nvPr/>
        </p:nvGrpSpPr>
        <p:grpSpPr>
          <a:xfrm>
            <a:off x="684213" y="1052513"/>
            <a:ext cx="7056437" cy="2636837"/>
            <a:chOff x="431" y="663"/>
            <a:chExt cx="4445" cy="1661"/>
          </a:xfrm>
        </p:grpSpPr>
        <p:pic>
          <p:nvPicPr>
            <p:cNvPr id="50180" name="图片 50179" descr="b_6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1" y="663"/>
              <a:ext cx="4445" cy="16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0181" name="文本框 50180"/>
            <p:cNvSpPr txBox="1"/>
            <p:nvPr/>
          </p:nvSpPr>
          <p:spPr>
            <a:xfrm>
              <a:off x="567" y="1117"/>
              <a:ext cx="4128" cy="6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 dirty="0">
                  <a:latin typeface="Arial" panose="020B0604020202020204" pitchFamily="34" charset="0"/>
                  <a:ea typeface="宋体" panose="02010600030101010101" pitchFamily="2" charset="-122"/>
                </a:rPr>
                <a:t>            </a:t>
              </a:r>
              <a:r>
                <a:rPr lang="zh-CN" altLang="en-US" dirty="0">
                  <a:latin typeface="Arial" panose="020B0604020202020204" pitchFamily="34" charset="0"/>
                  <a:ea typeface="楷体_GB2312" pitchFamily="49" charset="-122"/>
                </a:rPr>
                <a:t>我没弄清楚是怎么回事，树上那家伙“扑”的一声，</a:t>
              </a:r>
              <a:r>
                <a:rPr lang="zh-CN" altLang="en-US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径直</a:t>
              </a:r>
              <a:r>
                <a:rPr lang="zh-CN" altLang="en-US" dirty="0">
                  <a:latin typeface="Arial" panose="020B0604020202020204" pitchFamily="34" charset="0"/>
                  <a:ea typeface="楷体_GB2312" pitchFamily="49" charset="-122"/>
                </a:rPr>
                <a:t>掉下来。</a:t>
              </a:r>
              <a:endParaRPr lang="zh-CN" altLang="en-US" dirty="0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50183" name="椭圆 50182">
            <a:hlinkClick r:id="rId4" action="ppaction://hlinksldjump"/>
          </p:cNvPr>
          <p:cNvSpPr/>
          <p:nvPr/>
        </p:nvSpPr>
        <p:spPr>
          <a:xfrm>
            <a:off x="8243888" y="6237288"/>
            <a:ext cx="431800" cy="287337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0184" name="动作按钮: 自定义 50183">
            <a:hlinkClick r:id="rId5" action="ppaction://hlinksldjump"/>
          </p:cNvPr>
          <p:cNvSpPr/>
          <p:nvPr/>
        </p:nvSpPr>
        <p:spPr>
          <a:xfrm>
            <a:off x="5795963" y="5949950"/>
            <a:ext cx="936625" cy="574675"/>
          </a:xfrm>
          <a:prstGeom prst="actionButtonBlank">
            <a:avLst/>
          </a:prstGeom>
          <a:solidFill>
            <a:srgbClr val="00CCFF"/>
          </a:solidFill>
          <a:ln w="9525" cap="flat" cmpd="sng">
            <a:solidFill>
              <a:srgbClr val="00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6" name="图片 8195" descr="刺猬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1"/>
          </a:blip>
          <a:stretch>
            <a:fillRect/>
          </a:stretch>
        </p:blipFill>
        <p:spPr>
          <a:xfrm rot="-4065505">
            <a:off x="7380288" y="3787775"/>
            <a:ext cx="1254125" cy="823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图片 8194" descr="背景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200" y="0"/>
            <a:ext cx="9220200" cy="693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7" name="椭圆 8196"/>
          <p:cNvSpPr/>
          <p:nvPr/>
        </p:nvSpPr>
        <p:spPr>
          <a:xfrm>
            <a:off x="4427538" y="620713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198" name="椭圆 8197"/>
          <p:cNvSpPr/>
          <p:nvPr/>
        </p:nvSpPr>
        <p:spPr>
          <a:xfrm>
            <a:off x="1258888" y="404813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199" name="椭圆 8198"/>
          <p:cNvSpPr/>
          <p:nvPr/>
        </p:nvSpPr>
        <p:spPr>
          <a:xfrm>
            <a:off x="3708400" y="6453188"/>
            <a:ext cx="215900" cy="1651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00" name="椭圆 8199"/>
          <p:cNvSpPr/>
          <p:nvPr/>
        </p:nvSpPr>
        <p:spPr>
          <a:xfrm>
            <a:off x="8532813" y="692150"/>
            <a:ext cx="431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01" name="椭圆 8200"/>
          <p:cNvSpPr/>
          <p:nvPr/>
        </p:nvSpPr>
        <p:spPr>
          <a:xfrm>
            <a:off x="2268538" y="6764338"/>
            <a:ext cx="217487" cy="93662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02" name="椭圆 8201"/>
          <p:cNvSpPr/>
          <p:nvPr/>
        </p:nvSpPr>
        <p:spPr>
          <a:xfrm>
            <a:off x="8604250" y="2109788"/>
            <a:ext cx="360363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03" name="椭圆 8202"/>
          <p:cNvSpPr/>
          <p:nvPr/>
        </p:nvSpPr>
        <p:spPr>
          <a:xfrm flipH="1">
            <a:off x="4572000" y="6524625"/>
            <a:ext cx="288925" cy="188913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04" name="椭圆 8203"/>
          <p:cNvSpPr/>
          <p:nvPr/>
        </p:nvSpPr>
        <p:spPr>
          <a:xfrm>
            <a:off x="2700338" y="6381750"/>
            <a:ext cx="144462" cy="2159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05" name="椭圆 8204"/>
          <p:cNvSpPr/>
          <p:nvPr/>
        </p:nvSpPr>
        <p:spPr>
          <a:xfrm>
            <a:off x="8172450" y="2636838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06" name="椭圆 8205"/>
          <p:cNvSpPr/>
          <p:nvPr/>
        </p:nvSpPr>
        <p:spPr>
          <a:xfrm>
            <a:off x="3419475" y="1484313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07" name="椭圆 8206"/>
          <p:cNvSpPr/>
          <p:nvPr/>
        </p:nvSpPr>
        <p:spPr>
          <a:xfrm>
            <a:off x="2916238" y="6308725"/>
            <a:ext cx="71437" cy="1651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08" name="椭圆 8207"/>
          <p:cNvSpPr/>
          <p:nvPr/>
        </p:nvSpPr>
        <p:spPr>
          <a:xfrm>
            <a:off x="2555875" y="6453188"/>
            <a:ext cx="215900" cy="1651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09" name="椭圆 8208"/>
          <p:cNvSpPr/>
          <p:nvPr/>
        </p:nvSpPr>
        <p:spPr>
          <a:xfrm>
            <a:off x="4211638" y="1916113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10" name="椭圆 8209"/>
          <p:cNvSpPr/>
          <p:nvPr/>
        </p:nvSpPr>
        <p:spPr>
          <a:xfrm>
            <a:off x="4284663" y="6788150"/>
            <a:ext cx="358775" cy="6985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11" name="椭圆 8210"/>
          <p:cNvSpPr/>
          <p:nvPr/>
        </p:nvSpPr>
        <p:spPr>
          <a:xfrm>
            <a:off x="6227763" y="404813"/>
            <a:ext cx="377825" cy="503237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12" name="椭圆 8211"/>
          <p:cNvSpPr/>
          <p:nvPr/>
        </p:nvSpPr>
        <p:spPr>
          <a:xfrm>
            <a:off x="6300788" y="290195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13" name="椭圆 8212"/>
          <p:cNvSpPr/>
          <p:nvPr/>
        </p:nvSpPr>
        <p:spPr>
          <a:xfrm>
            <a:off x="4067175" y="6453188"/>
            <a:ext cx="217488" cy="1651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14" name="椭圆 8213"/>
          <p:cNvSpPr/>
          <p:nvPr/>
        </p:nvSpPr>
        <p:spPr>
          <a:xfrm>
            <a:off x="4716463" y="6597650"/>
            <a:ext cx="287337" cy="92075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15" name="椭圆 8214"/>
          <p:cNvSpPr/>
          <p:nvPr/>
        </p:nvSpPr>
        <p:spPr>
          <a:xfrm>
            <a:off x="3203575" y="6381750"/>
            <a:ext cx="73025" cy="71438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16" name="椭圆 8215"/>
          <p:cNvSpPr/>
          <p:nvPr/>
        </p:nvSpPr>
        <p:spPr>
          <a:xfrm>
            <a:off x="2051050" y="5949950"/>
            <a:ext cx="144463" cy="2159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17" name="椭圆 8216"/>
          <p:cNvSpPr/>
          <p:nvPr/>
        </p:nvSpPr>
        <p:spPr>
          <a:xfrm>
            <a:off x="5219700" y="1966913"/>
            <a:ext cx="144463" cy="2159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18" name="椭圆 8217"/>
          <p:cNvSpPr/>
          <p:nvPr/>
        </p:nvSpPr>
        <p:spPr>
          <a:xfrm>
            <a:off x="3348038" y="6092825"/>
            <a:ext cx="144462" cy="2159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19" name="椭圆 8218"/>
          <p:cNvSpPr/>
          <p:nvPr/>
        </p:nvSpPr>
        <p:spPr>
          <a:xfrm>
            <a:off x="1835150" y="6453188"/>
            <a:ext cx="144463" cy="2159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20" name="椭圆 8219"/>
          <p:cNvSpPr/>
          <p:nvPr/>
        </p:nvSpPr>
        <p:spPr>
          <a:xfrm>
            <a:off x="7596188" y="2974975"/>
            <a:ext cx="144462" cy="2159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21" name="椭圆 8220"/>
          <p:cNvSpPr/>
          <p:nvPr/>
        </p:nvSpPr>
        <p:spPr>
          <a:xfrm>
            <a:off x="7092950" y="3622675"/>
            <a:ext cx="144463" cy="2159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26" name="椭圆 8225"/>
          <p:cNvSpPr/>
          <p:nvPr/>
        </p:nvSpPr>
        <p:spPr>
          <a:xfrm>
            <a:off x="2051050" y="6381750"/>
            <a:ext cx="215900" cy="1651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27" name="椭圆 8226"/>
          <p:cNvSpPr/>
          <p:nvPr/>
        </p:nvSpPr>
        <p:spPr>
          <a:xfrm>
            <a:off x="2627313" y="6381750"/>
            <a:ext cx="215900" cy="1651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8223" name="图片 8222" descr="刺猬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1"/>
          </a:blip>
          <a:stretch>
            <a:fillRect/>
          </a:stretch>
        </p:blipFill>
        <p:spPr>
          <a:xfrm rot="-21798285">
            <a:off x="827088" y="5805488"/>
            <a:ext cx="1196975" cy="787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28" name="椭圆 8227"/>
          <p:cNvSpPr/>
          <p:nvPr/>
        </p:nvSpPr>
        <p:spPr>
          <a:xfrm>
            <a:off x="2843213" y="6597650"/>
            <a:ext cx="215900" cy="1651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29" name="椭圆 8228"/>
          <p:cNvSpPr/>
          <p:nvPr/>
        </p:nvSpPr>
        <p:spPr>
          <a:xfrm>
            <a:off x="2843213" y="6021388"/>
            <a:ext cx="217487" cy="93662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30" name="椭圆 8229"/>
          <p:cNvSpPr/>
          <p:nvPr/>
        </p:nvSpPr>
        <p:spPr>
          <a:xfrm>
            <a:off x="3563938" y="6764338"/>
            <a:ext cx="217487" cy="93662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31" name="椭圆 8230"/>
          <p:cNvSpPr/>
          <p:nvPr/>
        </p:nvSpPr>
        <p:spPr>
          <a:xfrm>
            <a:off x="1187450" y="6453188"/>
            <a:ext cx="217488" cy="93662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32" name="椭圆 8231"/>
          <p:cNvSpPr/>
          <p:nvPr/>
        </p:nvSpPr>
        <p:spPr>
          <a:xfrm>
            <a:off x="2195513" y="4292600"/>
            <a:ext cx="144462" cy="1651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33" name="椭圆 8232"/>
          <p:cNvSpPr/>
          <p:nvPr/>
        </p:nvSpPr>
        <p:spPr>
          <a:xfrm flipV="1">
            <a:off x="2339975" y="1484313"/>
            <a:ext cx="73025" cy="144462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34" name="椭圆 8233"/>
          <p:cNvSpPr/>
          <p:nvPr/>
        </p:nvSpPr>
        <p:spPr>
          <a:xfrm>
            <a:off x="1692275" y="1628775"/>
            <a:ext cx="144463" cy="92075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35" name="椭圆 8234"/>
          <p:cNvSpPr/>
          <p:nvPr/>
        </p:nvSpPr>
        <p:spPr>
          <a:xfrm>
            <a:off x="3708400" y="2420938"/>
            <a:ext cx="215900" cy="236537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37" name="椭圆 8236"/>
          <p:cNvSpPr/>
          <p:nvPr/>
        </p:nvSpPr>
        <p:spPr>
          <a:xfrm>
            <a:off x="2627313" y="2205038"/>
            <a:ext cx="144462" cy="92075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38" name="椭圆 8237"/>
          <p:cNvSpPr/>
          <p:nvPr/>
        </p:nvSpPr>
        <p:spPr>
          <a:xfrm>
            <a:off x="2700338" y="4724400"/>
            <a:ext cx="144462" cy="92075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39" name="椭圆 8238"/>
          <p:cNvSpPr/>
          <p:nvPr/>
        </p:nvSpPr>
        <p:spPr>
          <a:xfrm>
            <a:off x="1835150" y="2781300"/>
            <a:ext cx="144463" cy="92075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8243" name="组合 8242"/>
          <p:cNvGrpSpPr/>
          <p:nvPr/>
        </p:nvGrpSpPr>
        <p:grpSpPr>
          <a:xfrm>
            <a:off x="395288" y="2276475"/>
            <a:ext cx="8532812" cy="3455988"/>
            <a:chOff x="249" y="1434"/>
            <a:chExt cx="5375" cy="2177"/>
          </a:xfrm>
        </p:grpSpPr>
        <p:pic>
          <p:nvPicPr>
            <p:cNvPr id="8241" name="图片 8240" descr="b_6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9" y="1434"/>
              <a:ext cx="5375" cy="217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42" name="文本框 8241"/>
            <p:cNvSpPr txBox="1"/>
            <p:nvPr/>
          </p:nvSpPr>
          <p:spPr>
            <a:xfrm>
              <a:off x="385" y="1525"/>
              <a:ext cx="5216" cy="19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 dirty="0">
                  <a:latin typeface="Arial" panose="020B0604020202020204" pitchFamily="34" charset="0"/>
                  <a:ea typeface="宋体" panose="02010600030101010101" pitchFamily="2" charset="-122"/>
                </a:rPr>
                <a:t>            </a:t>
              </a:r>
              <a:r>
                <a:rPr lang="zh-CN" altLang="en-US" dirty="0">
                  <a:latin typeface="Arial" panose="020B0604020202020204" pitchFamily="34" charset="0"/>
                  <a:ea typeface="楷体_GB2312" pitchFamily="49" charset="-122"/>
                </a:rPr>
                <a:t>它匆匆地忙碌着，把散落的红枣逐个地归到一起，又“扑噜”一下，就地打了一个滚。你猜怎么着？那堆枣儿，全都扎在它的背上了。立刻，它的身子涨大了一圈。兴许是怕被人发现，它驮着满背的红枣，向着墙角的水沟眼儿，飞快地跑去了。</a:t>
              </a:r>
              <a:endParaRPr lang="zh-CN" altLang="en-US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8244" name="椭圆 8243">
            <a:hlinkClick r:id="rId4" action="ppaction://hlinksldjump"/>
          </p:cNvPr>
          <p:cNvSpPr/>
          <p:nvPr/>
        </p:nvSpPr>
        <p:spPr>
          <a:xfrm>
            <a:off x="8243888" y="6237288"/>
            <a:ext cx="431800" cy="287337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8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02" name="图片 51201" descr="刺猬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1"/>
          </a:blip>
          <a:stretch>
            <a:fillRect/>
          </a:stretch>
        </p:blipFill>
        <p:spPr>
          <a:xfrm rot="-4065505">
            <a:off x="7380288" y="3787775"/>
            <a:ext cx="1254125" cy="823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3" name="图片 51202" descr="背景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200" y="0"/>
            <a:ext cx="9220200" cy="693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04" name="椭圆 51203"/>
          <p:cNvSpPr/>
          <p:nvPr/>
        </p:nvSpPr>
        <p:spPr>
          <a:xfrm>
            <a:off x="4427538" y="620713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05" name="椭圆 51204"/>
          <p:cNvSpPr/>
          <p:nvPr/>
        </p:nvSpPr>
        <p:spPr>
          <a:xfrm>
            <a:off x="1258888" y="404813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06" name="椭圆 51205"/>
          <p:cNvSpPr/>
          <p:nvPr/>
        </p:nvSpPr>
        <p:spPr>
          <a:xfrm>
            <a:off x="3708400" y="6453188"/>
            <a:ext cx="215900" cy="1651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07" name="椭圆 51206"/>
          <p:cNvSpPr/>
          <p:nvPr/>
        </p:nvSpPr>
        <p:spPr>
          <a:xfrm>
            <a:off x="8532813" y="692150"/>
            <a:ext cx="431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08" name="椭圆 51207"/>
          <p:cNvSpPr/>
          <p:nvPr/>
        </p:nvSpPr>
        <p:spPr>
          <a:xfrm>
            <a:off x="2268538" y="6764338"/>
            <a:ext cx="217487" cy="93662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09" name="椭圆 51208"/>
          <p:cNvSpPr/>
          <p:nvPr/>
        </p:nvSpPr>
        <p:spPr>
          <a:xfrm>
            <a:off x="8604250" y="2109788"/>
            <a:ext cx="360363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10" name="椭圆 51209"/>
          <p:cNvSpPr/>
          <p:nvPr/>
        </p:nvSpPr>
        <p:spPr>
          <a:xfrm flipH="1">
            <a:off x="4572000" y="6524625"/>
            <a:ext cx="288925" cy="188913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11" name="椭圆 51210"/>
          <p:cNvSpPr/>
          <p:nvPr/>
        </p:nvSpPr>
        <p:spPr>
          <a:xfrm>
            <a:off x="2700338" y="6381750"/>
            <a:ext cx="144462" cy="2159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12" name="椭圆 51211"/>
          <p:cNvSpPr/>
          <p:nvPr/>
        </p:nvSpPr>
        <p:spPr>
          <a:xfrm>
            <a:off x="8172450" y="2636838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13" name="椭圆 51212"/>
          <p:cNvSpPr/>
          <p:nvPr/>
        </p:nvSpPr>
        <p:spPr>
          <a:xfrm>
            <a:off x="3419475" y="1484313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14" name="椭圆 51213"/>
          <p:cNvSpPr/>
          <p:nvPr/>
        </p:nvSpPr>
        <p:spPr>
          <a:xfrm>
            <a:off x="2916238" y="6308725"/>
            <a:ext cx="71437" cy="1651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15" name="椭圆 51214"/>
          <p:cNvSpPr/>
          <p:nvPr/>
        </p:nvSpPr>
        <p:spPr>
          <a:xfrm>
            <a:off x="2555875" y="6453188"/>
            <a:ext cx="215900" cy="1651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16" name="椭圆 51215"/>
          <p:cNvSpPr/>
          <p:nvPr/>
        </p:nvSpPr>
        <p:spPr>
          <a:xfrm>
            <a:off x="4211638" y="1916113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17" name="椭圆 51216"/>
          <p:cNvSpPr/>
          <p:nvPr/>
        </p:nvSpPr>
        <p:spPr>
          <a:xfrm>
            <a:off x="4284663" y="6788150"/>
            <a:ext cx="358775" cy="6985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18" name="椭圆 51217"/>
          <p:cNvSpPr/>
          <p:nvPr/>
        </p:nvSpPr>
        <p:spPr>
          <a:xfrm>
            <a:off x="6227763" y="404813"/>
            <a:ext cx="377825" cy="503237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19" name="椭圆 51218"/>
          <p:cNvSpPr/>
          <p:nvPr/>
        </p:nvSpPr>
        <p:spPr>
          <a:xfrm>
            <a:off x="6300788" y="290195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20" name="椭圆 51219"/>
          <p:cNvSpPr/>
          <p:nvPr/>
        </p:nvSpPr>
        <p:spPr>
          <a:xfrm>
            <a:off x="4067175" y="6453188"/>
            <a:ext cx="217488" cy="1651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21" name="椭圆 51220"/>
          <p:cNvSpPr/>
          <p:nvPr/>
        </p:nvSpPr>
        <p:spPr>
          <a:xfrm>
            <a:off x="4716463" y="6597650"/>
            <a:ext cx="287337" cy="92075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22" name="椭圆 51221"/>
          <p:cNvSpPr/>
          <p:nvPr/>
        </p:nvSpPr>
        <p:spPr>
          <a:xfrm>
            <a:off x="3203575" y="6381750"/>
            <a:ext cx="73025" cy="71438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23" name="椭圆 51222"/>
          <p:cNvSpPr/>
          <p:nvPr/>
        </p:nvSpPr>
        <p:spPr>
          <a:xfrm>
            <a:off x="2051050" y="5949950"/>
            <a:ext cx="144463" cy="2159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24" name="椭圆 51223"/>
          <p:cNvSpPr/>
          <p:nvPr/>
        </p:nvSpPr>
        <p:spPr>
          <a:xfrm>
            <a:off x="5219700" y="1966913"/>
            <a:ext cx="144463" cy="2159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25" name="椭圆 51224"/>
          <p:cNvSpPr/>
          <p:nvPr/>
        </p:nvSpPr>
        <p:spPr>
          <a:xfrm>
            <a:off x="3348038" y="6092825"/>
            <a:ext cx="144462" cy="2159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26" name="椭圆 51225"/>
          <p:cNvSpPr/>
          <p:nvPr/>
        </p:nvSpPr>
        <p:spPr>
          <a:xfrm>
            <a:off x="1835150" y="6453188"/>
            <a:ext cx="144463" cy="2159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27" name="椭圆 51226"/>
          <p:cNvSpPr/>
          <p:nvPr/>
        </p:nvSpPr>
        <p:spPr>
          <a:xfrm>
            <a:off x="7596188" y="2974975"/>
            <a:ext cx="144462" cy="2159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28" name="椭圆 51227"/>
          <p:cNvSpPr/>
          <p:nvPr/>
        </p:nvSpPr>
        <p:spPr>
          <a:xfrm>
            <a:off x="7092950" y="3622675"/>
            <a:ext cx="144463" cy="2159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29" name="椭圆 51228"/>
          <p:cNvSpPr/>
          <p:nvPr/>
        </p:nvSpPr>
        <p:spPr>
          <a:xfrm>
            <a:off x="2051050" y="6381750"/>
            <a:ext cx="215900" cy="1651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30" name="椭圆 51229"/>
          <p:cNvSpPr/>
          <p:nvPr/>
        </p:nvSpPr>
        <p:spPr>
          <a:xfrm>
            <a:off x="2627313" y="6381750"/>
            <a:ext cx="215900" cy="1651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51231" name="图片 51230" descr="刺猬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1"/>
          </a:blip>
          <a:stretch>
            <a:fillRect/>
          </a:stretch>
        </p:blipFill>
        <p:spPr>
          <a:xfrm rot="-21798285">
            <a:off x="827088" y="5805488"/>
            <a:ext cx="1196975" cy="787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2" name="椭圆 51231"/>
          <p:cNvSpPr/>
          <p:nvPr/>
        </p:nvSpPr>
        <p:spPr>
          <a:xfrm>
            <a:off x="2843213" y="6597650"/>
            <a:ext cx="215900" cy="1651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33" name="椭圆 51232"/>
          <p:cNvSpPr/>
          <p:nvPr/>
        </p:nvSpPr>
        <p:spPr>
          <a:xfrm>
            <a:off x="2843213" y="6021388"/>
            <a:ext cx="217487" cy="93662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34" name="椭圆 51233"/>
          <p:cNvSpPr/>
          <p:nvPr/>
        </p:nvSpPr>
        <p:spPr>
          <a:xfrm>
            <a:off x="3563938" y="6764338"/>
            <a:ext cx="217487" cy="93662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35" name="椭圆 51234"/>
          <p:cNvSpPr/>
          <p:nvPr/>
        </p:nvSpPr>
        <p:spPr>
          <a:xfrm>
            <a:off x="1187450" y="6453188"/>
            <a:ext cx="217488" cy="93662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36" name="椭圆 51235"/>
          <p:cNvSpPr/>
          <p:nvPr/>
        </p:nvSpPr>
        <p:spPr>
          <a:xfrm>
            <a:off x="2195513" y="4292600"/>
            <a:ext cx="144462" cy="1651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37" name="椭圆 51236"/>
          <p:cNvSpPr/>
          <p:nvPr/>
        </p:nvSpPr>
        <p:spPr>
          <a:xfrm flipV="1">
            <a:off x="2339975" y="1484313"/>
            <a:ext cx="73025" cy="144462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38" name="椭圆 51237"/>
          <p:cNvSpPr/>
          <p:nvPr/>
        </p:nvSpPr>
        <p:spPr>
          <a:xfrm>
            <a:off x="1692275" y="1628775"/>
            <a:ext cx="144463" cy="92075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39" name="椭圆 51238"/>
          <p:cNvSpPr/>
          <p:nvPr/>
        </p:nvSpPr>
        <p:spPr>
          <a:xfrm>
            <a:off x="3708400" y="2420938"/>
            <a:ext cx="215900" cy="236537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40" name="椭圆 51239"/>
          <p:cNvSpPr/>
          <p:nvPr/>
        </p:nvSpPr>
        <p:spPr>
          <a:xfrm>
            <a:off x="2627313" y="2205038"/>
            <a:ext cx="144462" cy="92075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41" name="椭圆 51240"/>
          <p:cNvSpPr/>
          <p:nvPr/>
        </p:nvSpPr>
        <p:spPr>
          <a:xfrm>
            <a:off x="2700338" y="4724400"/>
            <a:ext cx="144462" cy="92075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42" name="椭圆 51241"/>
          <p:cNvSpPr/>
          <p:nvPr/>
        </p:nvSpPr>
        <p:spPr>
          <a:xfrm>
            <a:off x="1835150" y="2781300"/>
            <a:ext cx="144463" cy="92075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51243" name="组合 51242"/>
          <p:cNvGrpSpPr/>
          <p:nvPr/>
        </p:nvGrpSpPr>
        <p:grpSpPr>
          <a:xfrm>
            <a:off x="395288" y="2276475"/>
            <a:ext cx="8532812" cy="3455988"/>
            <a:chOff x="249" y="1434"/>
            <a:chExt cx="5375" cy="2177"/>
          </a:xfrm>
        </p:grpSpPr>
        <p:pic>
          <p:nvPicPr>
            <p:cNvPr id="51244" name="图片 51243" descr="b_6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9" y="1434"/>
              <a:ext cx="5375" cy="217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45" name="文本框 51244"/>
            <p:cNvSpPr txBox="1"/>
            <p:nvPr/>
          </p:nvSpPr>
          <p:spPr>
            <a:xfrm>
              <a:off x="385" y="1525"/>
              <a:ext cx="5216" cy="19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 dirty="0">
                  <a:latin typeface="Arial" panose="020B0604020202020204" pitchFamily="34" charset="0"/>
                  <a:ea typeface="宋体" panose="02010600030101010101" pitchFamily="2" charset="-122"/>
                </a:rPr>
                <a:t>            </a:t>
              </a:r>
              <a:r>
                <a:rPr lang="zh-CN" altLang="en-US" dirty="0">
                  <a:latin typeface="Arial" panose="020B0604020202020204" pitchFamily="34" charset="0"/>
                  <a:ea typeface="楷体_GB2312" pitchFamily="49" charset="-122"/>
                </a:rPr>
                <a:t>它匆匆地忙碌着，把散落的红枣逐个地</a:t>
              </a:r>
              <a:r>
                <a:rPr lang="zh-CN" altLang="en-US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归</a:t>
              </a:r>
              <a:r>
                <a:rPr lang="zh-CN" altLang="en-US" dirty="0">
                  <a:latin typeface="Arial" panose="020B0604020202020204" pitchFamily="34" charset="0"/>
                  <a:ea typeface="楷体_GB2312" pitchFamily="49" charset="-122"/>
                </a:rPr>
                <a:t>到一起，又“扑噜”一下，就地</a:t>
              </a:r>
              <a:r>
                <a:rPr lang="zh-CN" altLang="en-US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打</a:t>
              </a:r>
              <a:r>
                <a:rPr lang="zh-CN" altLang="en-US" dirty="0">
                  <a:latin typeface="Arial" panose="020B0604020202020204" pitchFamily="34" charset="0"/>
                  <a:ea typeface="楷体_GB2312" pitchFamily="49" charset="-122"/>
                </a:rPr>
                <a:t>了一个滚。你猜怎么着？那堆枣儿，全都</a:t>
              </a:r>
              <a:r>
                <a:rPr lang="zh-CN" altLang="en-US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扎</a:t>
              </a:r>
              <a:r>
                <a:rPr lang="zh-CN" altLang="en-US" dirty="0">
                  <a:latin typeface="Arial" panose="020B0604020202020204" pitchFamily="34" charset="0"/>
                  <a:ea typeface="楷体_GB2312" pitchFamily="49" charset="-122"/>
                </a:rPr>
                <a:t>在它的背上了。立刻，它的身子涨大了一圈。兴许是怕被人发现，它</a:t>
              </a:r>
              <a:r>
                <a:rPr lang="zh-CN" altLang="en-US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驮</a:t>
              </a:r>
              <a:r>
                <a:rPr lang="zh-CN" altLang="en-US" dirty="0">
                  <a:latin typeface="Arial" panose="020B0604020202020204" pitchFamily="34" charset="0"/>
                  <a:ea typeface="楷体_GB2312" pitchFamily="49" charset="-122"/>
                </a:rPr>
                <a:t>着满背的红枣，向着墙角的水沟眼儿，飞快地</a:t>
              </a:r>
              <a:r>
                <a:rPr lang="zh-CN" altLang="en-US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跑</a:t>
              </a:r>
              <a:r>
                <a:rPr lang="zh-CN" altLang="en-US" dirty="0">
                  <a:latin typeface="Arial" panose="020B0604020202020204" pitchFamily="34" charset="0"/>
                  <a:ea typeface="楷体_GB2312" pitchFamily="49" charset="-122"/>
                </a:rPr>
                <a:t>去了。</a:t>
              </a:r>
              <a:endParaRPr lang="zh-CN" altLang="en-US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51246" name="椭圆 51245">
            <a:hlinkClick r:id="rId4" action="ppaction://hlinksldjump"/>
          </p:cNvPr>
          <p:cNvSpPr/>
          <p:nvPr/>
        </p:nvSpPr>
        <p:spPr>
          <a:xfrm>
            <a:off x="8243888" y="6237288"/>
            <a:ext cx="431800" cy="287337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47" name="动作按钮: 自定义 51246">
            <a:hlinkClick r:id="rId5" action="ppaction://hlinksldjump"/>
          </p:cNvPr>
          <p:cNvSpPr/>
          <p:nvPr/>
        </p:nvSpPr>
        <p:spPr>
          <a:xfrm>
            <a:off x="5435600" y="6308725"/>
            <a:ext cx="865188" cy="549275"/>
          </a:xfrm>
          <a:prstGeom prst="actionButtonBlank">
            <a:avLst/>
          </a:prstGeom>
          <a:solidFill>
            <a:srgbClr val="3366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7650" name="图片 27649" descr="刺猬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1"/>
          </a:blip>
          <a:stretch>
            <a:fillRect/>
          </a:stretch>
        </p:blipFill>
        <p:spPr>
          <a:xfrm rot="-1601708">
            <a:off x="539750" y="5516563"/>
            <a:ext cx="719138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9" name="文本框 27658"/>
          <p:cNvSpPr txBox="1"/>
          <p:nvPr/>
        </p:nvSpPr>
        <p:spPr>
          <a:xfrm>
            <a:off x="466725" y="-387350"/>
            <a:ext cx="82804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800" b="0" dirty="0">
                <a:latin typeface="Arial" panose="020B0604020202020204" pitchFamily="34" charset="0"/>
                <a:ea typeface="宋体" panose="02010600030101010101" pitchFamily="2" charset="-122"/>
              </a:rPr>
              <a:t>            </a:t>
            </a:r>
            <a:endParaRPr lang="en-US" altLang="zh-CN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  <p:controls/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1752" name="组合 31751"/>
          <p:cNvGrpSpPr/>
          <p:nvPr/>
        </p:nvGrpSpPr>
        <p:grpSpPr>
          <a:xfrm>
            <a:off x="323850" y="836613"/>
            <a:ext cx="8424863" cy="3671887"/>
            <a:chOff x="204" y="164"/>
            <a:chExt cx="5307" cy="3901"/>
          </a:xfrm>
        </p:grpSpPr>
        <p:grpSp>
          <p:nvGrpSpPr>
            <p:cNvPr id="31753" name="组合 31752"/>
            <p:cNvGrpSpPr/>
            <p:nvPr/>
          </p:nvGrpSpPr>
          <p:grpSpPr>
            <a:xfrm>
              <a:off x="204" y="482"/>
              <a:ext cx="5307" cy="3583"/>
              <a:chOff x="158" y="210"/>
              <a:chExt cx="5307" cy="3583"/>
            </a:xfrm>
          </p:grpSpPr>
          <p:pic>
            <p:nvPicPr>
              <p:cNvPr id="31754" name="图片 31753" descr="b_64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58" y="210"/>
                <a:ext cx="5307" cy="358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1755" name="文本框 31754"/>
              <p:cNvSpPr txBox="1"/>
              <p:nvPr/>
            </p:nvSpPr>
            <p:spPr>
              <a:xfrm>
                <a:off x="521" y="299"/>
                <a:ext cx="4763" cy="1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dirty="0">
                    <a:latin typeface="楷体_GB2312" pitchFamily="49" charset="-122"/>
                    <a:ea typeface="楷体_GB2312" pitchFamily="49" charset="-122"/>
                  </a:rPr>
                  <a:t>    </a:t>
                </a:r>
                <a:endParaRPr lang="en-US" altLang="zh-CN" sz="2400" dirty="0">
                  <a:latin typeface="楷体_GB2312" pitchFamily="49" charset="-122"/>
                  <a:ea typeface="楷体_GB2312" pitchFamily="49" charset="-122"/>
                </a:endParaRPr>
              </a:p>
              <a:p>
                <a:pPr>
                  <a:spcBef>
                    <a:spcPct val="50000"/>
                  </a:spcBef>
                </a:pPr>
                <a:endParaRPr lang="en-US" altLang="zh-CN" sz="2400" dirty="0">
                  <a:latin typeface="楷体_GB2312" pitchFamily="49" charset="-122"/>
                  <a:ea typeface="楷体_GB2312" pitchFamily="49" charset="-122"/>
                </a:endParaRPr>
              </a:p>
              <a:p>
                <a:pPr>
                  <a:spcBef>
                    <a:spcPct val="50000"/>
                  </a:spcBef>
                </a:pPr>
                <a:endParaRPr lang="en-US" altLang="zh-CN" dirty="0"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</p:grpSp>
        <p:sp>
          <p:nvSpPr>
            <p:cNvPr id="31756" name="文本框 31755"/>
            <p:cNvSpPr txBox="1"/>
            <p:nvPr/>
          </p:nvSpPr>
          <p:spPr>
            <a:xfrm>
              <a:off x="204" y="164"/>
              <a:ext cx="1316" cy="61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endParaRPr dirty="0">
                <a:solidFill>
                  <a:srgbClr val="660066"/>
                </a:solidFill>
                <a:latin typeface="Arial" panose="020B0604020202020204" pitchFamily="34" charset="0"/>
                <a:ea typeface="华文行楷" panose="02010800040101010101" pitchFamily="2" charset="-122"/>
              </a:endParaRPr>
            </a:p>
          </p:txBody>
        </p:sp>
      </p:grpSp>
      <p:sp>
        <p:nvSpPr>
          <p:cNvPr id="31747" name="文本占位符 31746"/>
          <p:cNvSpPr>
            <a:spLocks noGrp="1"/>
          </p:cNvSpPr>
          <p:nvPr>
            <p:ph type="body" idx="1"/>
          </p:nvPr>
        </p:nvSpPr>
        <p:spPr>
          <a:xfrm>
            <a:off x="611188" y="2492375"/>
            <a:ext cx="8229600" cy="1108075"/>
          </a:xfrm>
          <a:ln/>
        </p:spPr>
        <p:txBody>
          <a:bodyPr/>
          <a:p>
            <a:pPr>
              <a:buNone/>
            </a:pPr>
            <a:r>
              <a:rPr lang="en-US" altLang="zh-CN" b="1" dirty="0">
                <a:ea typeface="楷体_GB2312" pitchFamily="49" charset="-122"/>
              </a:rPr>
              <a:t> </a:t>
            </a:r>
            <a:r>
              <a:rPr lang="zh-CN" altLang="en-US" b="1" dirty="0">
                <a:ea typeface="楷体_GB2312" pitchFamily="49" charset="-122"/>
              </a:rPr>
              <a:t>刺猬这小东西，偷枣儿的本事</a:t>
            </a:r>
            <a:r>
              <a:rPr lang="zh-CN" altLang="en-US" b="1" dirty="0">
                <a:solidFill>
                  <a:srgbClr val="FF0000"/>
                </a:solidFill>
                <a:ea typeface="楷体_GB2312" pitchFamily="49" charset="-122"/>
              </a:rPr>
              <a:t>真高明</a:t>
            </a:r>
            <a:r>
              <a:rPr lang="zh-CN" altLang="en-US" b="1" dirty="0">
                <a:ea typeface="楷体_GB2312" pitchFamily="49" charset="-122"/>
              </a:rPr>
              <a:t>啊！</a:t>
            </a:r>
            <a:endParaRPr lang="zh-CN" altLang="en-US" b="1" dirty="0">
              <a:ea typeface="楷体_GB2312" pitchFamily="49" charset="-122"/>
            </a:endParaRPr>
          </a:p>
          <a:p>
            <a:endParaRPr lang="zh-CN" altLang="en-US" b="1" dirty="0">
              <a:ea typeface="楷体_GB2312" pitchFamily="49" charset="-122"/>
            </a:endParaRPr>
          </a:p>
          <a:p>
            <a:pPr>
              <a:buNone/>
            </a:pPr>
            <a:endParaRPr lang="zh-CN" altLang="en-US" dirty="0"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5300" name="组合 55299"/>
          <p:cNvGrpSpPr/>
          <p:nvPr/>
        </p:nvGrpSpPr>
        <p:grpSpPr>
          <a:xfrm>
            <a:off x="1258888" y="1484313"/>
            <a:ext cx="7200900" cy="3600450"/>
            <a:chOff x="204" y="164"/>
            <a:chExt cx="5307" cy="3901"/>
          </a:xfrm>
        </p:grpSpPr>
        <p:grpSp>
          <p:nvGrpSpPr>
            <p:cNvPr id="55301" name="组合 55300"/>
            <p:cNvGrpSpPr/>
            <p:nvPr/>
          </p:nvGrpSpPr>
          <p:grpSpPr>
            <a:xfrm>
              <a:off x="204" y="482"/>
              <a:ext cx="5307" cy="3583"/>
              <a:chOff x="158" y="210"/>
              <a:chExt cx="5307" cy="3583"/>
            </a:xfrm>
          </p:grpSpPr>
          <p:pic>
            <p:nvPicPr>
              <p:cNvPr id="55302" name="图片 55301" descr="b_64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58" y="210"/>
                <a:ext cx="5307" cy="358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5303" name="文本框 55302"/>
              <p:cNvSpPr txBox="1"/>
              <p:nvPr/>
            </p:nvSpPr>
            <p:spPr>
              <a:xfrm>
                <a:off x="521" y="299"/>
                <a:ext cx="4764" cy="188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dirty="0">
                    <a:latin typeface="楷体_GB2312" pitchFamily="49" charset="-122"/>
                    <a:ea typeface="楷体_GB2312" pitchFamily="49" charset="-122"/>
                  </a:rPr>
                  <a:t>    </a:t>
                </a:r>
                <a:endParaRPr lang="en-US" altLang="zh-CN" sz="2400" dirty="0">
                  <a:latin typeface="楷体_GB2312" pitchFamily="49" charset="-122"/>
                  <a:ea typeface="楷体_GB2312" pitchFamily="49" charset="-122"/>
                </a:endParaRPr>
              </a:p>
              <a:p>
                <a:pPr>
                  <a:spcBef>
                    <a:spcPct val="50000"/>
                  </a:spcBef>
                </a:pPr>
                <a:endParaRPr lang="en-US" altLang="zh-CN" sz="2400" dirty="0">
                  <a:latin typeface="楷体_GB2312" pitchFamily="49" charset="-122"/>
                  <a:ea typeface="楷体_GB2312" pitchFamily="49" charset="-122"/>
                </a:endParaRPr>
              </a:p>
              <a:p>
                <a:pPr>
                  <a:spcBef>
                    <a:spcPct val="50000"/>
                  </a:spcBef>
                </a:pPr>
                <a:endParaRPr lang="en-US" altLang="zh-CN" dirty="0"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</p:grpSp>
        <p:sp>
          <p:nvSpPr>
            <p:cNvPr id="55304" name="文本框 55303"/>
            <p:cNvSpPr txBox="1"/>
            <p:nvPr/>
          </p:nvSpPr>
          <p:spPr>
            <a:xfrm>
              <a:off x="204" y="164"/>
              <a:ext cx="1316" cy="62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endParaRPr dirty="0">
                <a:solidFill>
                  <a:srgbClr val="660066"/>
                </a:solidFill>
                <a:latin typeface="Arial" panose="020B0604020202020204" pitchFamily="34" charset="0"/>
                <a:ea typeface="华文行楷" panose="02010800040101010101" pitchFamily="2" charset="-122"/>
              </a:endParaRPr>
            </a:p>
          </p:txBody>
        </p:sp>
      </p:grpSp>
      <p:sp>
        <p:nvSpPr>
          <p:cNvPr id="55299" name="文本占位符 55298"/>
          <p:cNvSpPr>
            <a:spLocks noGrp="1"/>
          </p:cNvSpPr>
          <p:nvPr>
            <p:ph type="body" idx="1"/>
          </p:nvPr>
        </p:nvSpPr>
        <p:spPr>
          <a:xfrm>
            <a:off x="1476375" y="1844675"/>
            <a:ext cx="6408738" cy="2333625"/>
          </a:xfrm>
          <a:ln/>
        </p:spPr>
        <p:txBody>
          <a:bodyPr/>
          <a:p>
            <a:pPr>
              <a:buNone/>
            </a:pPr>
            <a:endParaRPr lang="en-US" altLang="zh-CN" b="1" dirty="0">
              <a:ea typeface="楷体_GB2312" pitchFamily="49" charset="-122"/>
            </a:endParaRPr>
          </a:p>
          <a:p>
            <a:endParaRPr lang="en-US" altLang="zh-CN" b="1" dirty="0"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3600" b="1" dirty="0">
                <a:ea typeface="楷体_GB2312" pitchFamily="49" charset="-122"/>
              </a:rPr>
              <a:t>真有意思，刺猬的本事太大了。</a:t>
            </a:r>
            <a:endParaRPr lang="zh-CN" altLang="en-US" sz="3600" b="1" dirty="0">
              <a:ea typeface="楷体_GB2312" pitchFamily="49" charset="-122"/>
            </a:endParaRPr>
          </a:p>
          <a:p>
            <a:endParaRPr lang="zh-CN" altLang="en-US" dirty="0"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标题 5427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54275" name="文本占位符 54274"/>
          <p:cNvSpPr>
            <a:spLocks noGrp="1"/>
          </p:cNvSpPr>
          <p:nvPr>
            <p:ph type="body" idx="1"/>
          </p:nvPr>
        </p:nvSpPr>
        <p:spPr>
          <a:xfrm>
            <a:off x="179388" y="1052513"/>
            <a:ext cx="8964612" cy="3743325"/>
          </a:xfrm>
          <a:ln/>
        </p:spPr>
        <p:txBody>
          <a:bodyPr/>
          <a:p>
            <a:pPr>
              <a:buNone/>
            </a:pPr>
            <a:endParaRPr lang="en-US" altLang="zh-CN" b="1">
              <a:solidFill>
                <a:srgbClr val="FF0000"/>
              </a:solidFill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ea typeface="楷体_GB2312" pitchFamily="49" charset="-122"/>
              </a:rPr>
              <a:t>　</a:t>
            </a:r>
            <a:r>
              <a:rPr lang="zh-CN" altLang="en-US" sz="3600" b="1" dirty="0">
                <a:ea typeface="楷体_GB2312" pitchFamily="49" charset="-122"/>
              </a:rPr>
              <a:t>　刺猬的本事太大了</a:t>
            </a:r>
            <a:r>
              <a:rPr lang="en-US" altLang="zh-CN" sz="3600" b="1" dirty="0">
                <a:ea typeface="楷体_GB2312" pitchFamily="49" charset="-122"/>
              </a:rPr>
              <a:t>!</a:t>
            </a:r>
            <a:r>
              <a:rPr lang="zh-CN" altLang="en-US" sz="3600" b="1" dirty="0">
                <a:ea typeface="楷体_GB2312" pitchFamily="49" charset="-122"/>
              </a:rPr>
              <a:t>当大黑狗             </a:t>
            </a:r>
            <a:r>
              <a:rPr lang="en-US" altLang="zh-CN" sz="3600" b="1">
                <a:ea typeface="楷体_GB2312" pitchFamily="49" charset="-122"/>
              </a:rPr>
              <a:t>,</a:t>
            </a:r>
            <a:endParaRPr lang="en-US" altLang="zh-CN" sz="3600" b="1">
              <a:ea typeface="楷体_GB2312" pitchFamily="49" charset="-122"/>
            </a:endParaRPr>
          </a:p>
          <a:p>
            <a:pPr>
              <a:buNone/>
            </a:pPr>
            <a:endParaRPr lang="en-US" altLang="zh-CN" sz="3600" b="1"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3600" b="1" dirty="0">
                <a:ea typeface="楷体_GB2312" pitchFamily="49" charset="-122"/>
              </a:rPr>
              <a:t>刺猬                      ，大黑狗                     </a:t>
            </a:r>
            <a:r>
              <a:rPr lang="zh-CN" altLang="en-US" b="1" dirty="0"/>
              <a:t>。</a:t>
            </a:r>
            <a:endParaRPr lang="zh-CN" altLang="en-US" sz="3600" b="1" u="sng" dirty="0">
              <a:ea typeface="楷体_GB2312" pitchFamily="49" charset="-122"/>
            </a:endParaRPr>
          </a:p>
          <a:p>
            <a:pPr>
              <a:buNone/>
            </a:pPr>
            <a:endParaRPr lang="zh-CN" altLang="en-US" u="sng" dirty="0">
              <a:ea typeface="楷体_GB2312" pitchFamily="49" charset="-122"/>
            </a:endParaRPr>
          </a:p>
        </p:txBody>
      </p:sp>
      <p:sp>
        <p:nvSpPr>
          <p:cNvPr id="54276" name="直接连接符 54275"/>
          <p:cNvSpPr/>
          <p:nvPr/>
        </p:nvSpPr>
        <p:spPr>
          <a:xfrm>
            <a:off x="6804025" y="2205038"/>
            <a:ext cx="1584325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4277" name="直接连接符 54276"/>
          <p:cNvSpPr/>
          <p:nvPr/>
        </p:nvSpPr>
        <p:spPr>
          <a:xfrm>
            <a:off x="1042988" y="3573463"/>
            <a:ext cx="295275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4278" name="直接连接符 54277"/>
          <p:cNvSpPr/>
          <p:nvPr/>
        </p:nvSpPr>
        <p:spPr>
          <a:xfrm>
            <a:off x="5724525" y="3573463"/>
            <a:ext cx="295275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标题 6656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66563" name="文本占位符 6656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endParaRPr dirty="0"/>
          </a:p>
        </p:txBody>
      </p:sp>
      <p:pic>
        <p:nvPicPr>
          <p:cNvPr id="9246" name="Picture 30" descr="图片1"/>
          <p:cNvPicPr>
            <a:picLocks noChangeAspect="1"/>
          </p:cNvPicPr>
          <p:nvPr/>
        </p:nvPicPr>
        <p:blipFill>
          <a:blip r:embed="rId1"/>
          <a:srcRect r="2609"/>
          <a:stretch>
            <a:fillRect/>
          </a:stretch>
        </p:blipFill>
        <p:spPr>
          <a:xfrm>
            <a:off x="0" y="-288925"/>
            <a:ext cx="9324975" cy="7180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2228" name="组合 52227"/>
          <p:cNvGrpSpPr/>
          <p:nvPr/>
        </p:nvGrpSpPr>
        <p:grpSpPr>
          <a:xfrm>
            <a:off x="611188" y="1052513"/>
            <a:ext cx="7705725" cy="3816350"/>
            <a:chOff x="204" y="164"/>
            <a:chExt cx="5307" cy="3901"/>
          </a:xfrm>
        </p:grpSpPr>
        <p:grpSp>
          <p:nvGrpSpPr>
            <p:cNvPr id="52229" name="组合 52228"/>
            <p:cNvGrpSpPr/>
            <p:nvPr/>
          </p:nvGrpSpPr>
          <p:grpSpPr>
            <a:xfrm>
              <a:off x="204" y="482"/>
              <a:ext cx="5307" cy="3583"/>
              <a:chOff x="158" y="210"/>
              <a:chExt cx="5307" cy="3583"/>
            </a:xfrm>
          </p:grpSpPr>
          <p:pic>
            <p:nvPicPr>
              <p:cNvPr id="52230" name="图片 52229" descr="b_64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58" y="210"/>
                <a:ext cx="5307" cy="358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2231" name="文本框 52230"/>
              <p:cNvSpPr txBox="1"/>
              <p:nvPr/>
            </p:nvSpPr>
            <p:spPr>
              <a:xfrm>
                <a:off x="521" y="299"/>
                <a:ext cx="4763" cy="177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dirty="0">
                    <a:latin typeface="楷体_GB2312" pitchFamily="49" charset="-122"/>
                    <a:ea typeface="楷体_GB2312" pitchFamily="49" charset="-122"/>
                  </a:rPr>
                  <a:t>    </a:t>
                </a:r>
                <a:endParaRPr lang="en-US" altLang="zh-CN" sz="2400" dirty="0">
                  <a:latin typeface="楷体_GB2312" pitchFamily="49" charset="-122"/>
                  <a:ea typeface="楷体_GB2312" pitchFamily="49" charset="-122"/>
                </a:endParaRPr>
              </a:p>
              <a:p>
                <a:pPr>
                  <a:spcBef>
                    <a:spcPct val="50000"/>
                  </a:spcBef>
                </a:pPr>
                <a:endParaRPr lang="en-US" altLang="zh-CN" sz="2400" dirty="0">
                  <a:latin typeface="楷体_GB2312" pitchFamily="49" charset="-122"/>
                  <a:ea typeface="楷体_GB2312" pitchFamily="49" charset="-122"/>
                </a:endParaRPr>
              </a:p>
              <a:p>
                <a:pPr>
                  <a:spcBef>
                    <a:spcPct val="50000"/>
                  </a:spcBef>
                </a:pPr>
                <a:endParaRPr lang="en-US" altLang="zh-CN" dirty="0"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</p:grpSp>
        <p:sp>
          <p:nvSpPr>
            <p:cNvPr id="52232" name="文本框 52231"/>
            <p:cNvSpPr txBox="1"/>
            <p:nvPr/>
          </p:nvSpPr>
          <p:spPr>
            <a:xfrm>
              <a:off x="204" y="164"/>
              <a:ext cx="1316" cy="5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endParaRPr dirty="0">
                <a:solidFill>
                  <a:srgbClr val="660066"/>
                </a:solidFill>
                <a:latin typeface="Arial" panose="020B0604020202020204" pitchFamily="34" charset="0"/>
                <a:ea typeface="华文行楷" panose="02010800040101010101" pitchFamily="2" charset="-122"/>
              </a:endParaRPr>
            </a:p>
          </p:txBody>
        </p:sp>
      </p:grpSp>
      <p:sp>
        <p:nvSpPr>
          <p:cNvPr id="52227" name="文本占位符 52226"/>
          <p:cNvSpPr>
            <a:spLocks noGrp="1"/>
          </p:cNvSpPr>
          <p:nvPr>
            <p:ph type="body" idx="1"/>
          </p:nvPr>
        </p:nvSpPr>
        <p:spPr>
          <a:xfrm>
            <a:off x="1116013" y="1412875"/>
            <a:ext cx="6321425" cy="2333625"/>
          </a:xfrm>
          <a:ln/>
        </p:spPr>
        <p:txBody>
          <a:bodyPr/>
          <a:p>
            <a:pPr>
              <a:buNone/>
            </a:pPr>
            <a:endParaRPr lang="en-US" altLang="zh-CN" b="1" dirty="0">
              <a:ea typeface="楷体_GB2312" pitchFamily="49" charset="-122"/>
            </a:endParaRPr>
          </a:p>
          <a:p>
            <a:endParaRPr lang="en-US" altLang="zh-CN" b="1" dirty="0"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3600" b="1" dirty="0">
                <a:ea typeface="楷体_GB2312" pitchFamily="49" charset="-122"/>
              </a:rPr>
              <a:t>真有意思，刺猬的</a:t>
            </a:r>
            <a:r>
              <a:rPr lang="zh-CN" altLang="en-US" sz="3600" b="1" dirty="0">
                <a:solidFill>
                  <a:srgbClr val="FF0000"/>
                </a:solidFill>
                <a:ea typeface="楷体_GB2312" pitchFamily="49" charset="-122"/>
              </a:rPr>
              <a:t>本事太大了</a:t>
            </a:r>
            <a:r>
              <a:rPr lang="zh-CN" altLang="en-US" sz="3600" b="1" dirty="0">
                <a:ea typeface="楷体_GB2312" pitchFamily="49" charset="-122"/>
              </a:rPr>
              <a:t>。</a:t>
            </a:r>
            <a:endParaRPr lang="zh-CN" altLang="en-US" sz="3600" b="1" dirty="0">
              <a:ea typeface="楷体_GB2312" pitchFamily="49" charset="-122"/>
            </a:endParaRPr>
          </a:p>
          <a:p>
            <a:endParaRPr lang="zh-CN" altLang="en-US" dirty="0"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矩形 60417"/>
          <p:cNvSpPr/>
          <p:nvPr/>
        </p:nvSpPr>
        <p:spPr>
          <a:xfrm>
            <a:off x="1187450" y="1341438"/>
            <a:ext cx="5761038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15 带刺的朋友</a:t>
            </a:r>
            <a:endParaRPr lang="zh-CN" altLang="en-US" sz="360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0419" name="图片 60418" descr="ciwei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00338" y="3141663"/>
            <a:ext cx="3962400" cy="2508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矩形 41985"/>
          <p:cNvSpPr/>
          <p:nvPr/>
        </p:nvSpPr>
        <p:spPr>
          <a:xfrm>
            <a:off x="971550" y="1268413"/>
            <a:ext cx="7777163" cy="273685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normAutofit/>
            <a:scene3d>
              <a:camera prst="legacyPerspectiveFront">
                <a:rot lat="20640000" lon="20700000" rev="0"/>
              </a:camera>
              <a:lightRig rig="legacyNormal3" dir="l"/>
            </a:scene3d>
            <a:sp3d extrusionH="201600" prstMaterial="legacyPlastic">
              <a:extrusionClr>
                <a:srgbClr val="FF9966"/>
              </a:extrusionClr>
            </a:sp3d>
          </a:bodyPr>
          <a:p>
            <a:pPr algn="ctr"/>
            <a:r>
              <a:rPr lang="zh-CN" altLang="en-US" sz="3600" b="1" normalizeH="1">
                <a:solidFill>
                  <a:srgbClr val="9900CC">
                    <a:alpha val="94000"/>
                  </a:srgbClr>
                </a:solidFill>
                <a:latin typeface="华文彩云" panose="02010800040101010101" charset="-122"/>
                <a:ea typeface="华文彩云" panose="02010800040101010101" charset="-122"/>
              </a:rPr>
              <a:t>趣闻发布会</a:t>
            </a:r>
            <a:endParaRPr lang="zh-CN" altLang="en-US" sz="3600" b="1" normalizeH="1">
              <a:solidFill>
                <a:srgbClr val="9900CC">
                  <a:alpha val="94000"/>
                </a:srgbClr>
              </a:solidFill>
              <a:latin typeface="华文彩云" panose="02010800040101010101" charset="-122"/>
              <a:ea typeface="华文彩云" panose="02010800040101010101" charset="-122"/>
            </a:endParaRPr>
          </a:p>
        </p:txBody>
      </p:sp>
      <p:pic>
        <p:nvPicPr>
          <p:cNvPr id="41987" name="图片 41986" descr="gifbj064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51500" y="3573463"/>
            <a:ext cx="2622550" cy="2727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866" name="图片 36865" descr="bei jing-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7" name="文本框 36866"/>
          <p:cNvSpPr txBox="1"/>
          <p:nvPr/>
        </p:nvSpPr>
        <p:spPr>
          <a:xfrm>
            <a:off x="755650" y="1700213"/>
            <a:ext cx="79216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sz="18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8" name="文本框 36867"/>
          <p:cNvSpPr txBox="1"/>
          <p:nvPr/>
        </p:nvSpPr>
        <p:spPr>
          <a:xfrm>
            <a:off x="468313" y="620713"/>
            <a:ext cx="8137525" cy="5278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9900CC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扑朔迷离的保护色</a:t>
            </a:r>
            <a:r>
              <a:rPr lang="zh-CN" altLang="en-US" sz="1800" b="0" dirty="0">
                <a:latin typeface="Arial" panose="020B0604020202020204" pitchFamily="34" charset="0"/>
                <a:ea typeface="宋体" panose="02010600030101010101" pitchFamily="2" charset="-122"/>
              </a:rPr>
              <a:t>　　 </a:t>
            </a:r>
            <a:endParaRPr lang="zh-CN" altLang="en-US" sz="1800" b="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　    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比目鱼能随时改变身体上的颜色以躲避敌害，当它躺在水底淤泥上时，背部会出现与淤泥一样的细密黑点；当它游动在海草丛中时，其体色又变得与海草极为相似。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长颈鹿的迷彩更是别具一格，当它隐蔽在树荫下时，</a:t>
            </a: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10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米以外，敌害就很难分辨。长颈鹿的迷彩妙用，使人们受到很大的启示，在军事上，许多战车、炮车、卡车和战士的服装，都使用了和长颈鹿花纹很相似的迷彩，起到了很好的隐蔽效果。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  </a:t>
            </a:r>
            <a:br>
              <a:rPr lang="zh-CN" altLang="en-US" sz="2400" dirty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　　</a:t>
            </a:r>
            <a:endParaRPr lang="zh-CN" altLang="en-US" sz="24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7890" name="图片 37889" descr="bei jing-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1" name="文本框 37890"/>
          <p:cNvSpPr txBox="1"/>
          <p:nvPr/>
        </p:nvSpPr>
        <p:spPr>
          <a:xfrm>
            <a:off x="755650" y="1700213"/>
            <a:ext cx="79216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sz="18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2" name="文本框 37891"/>
          <p:cNvSpPr txBox="1"/>
          <p:nvPr/>
        </p:nvSpPr>
        <p:spPr>
          <a:xfrm>
            <a:off x="323850" y="260350"/>
            <a:ext cx="81375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3" name="文本框 37892"/>
          <p:cNvSpPr txBox="1"/>
          <p:nvPr/>
        </p:nvSpPr>
        <p:spPr>
          <a:xfrm>
            <a:off x="468313" y="836613"/>
            <a:ext cx="8496300" cy="4745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66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惟妙惟肖的伪装术</a:t>
            </a:r>
            <a:endParaRPr lang="zh-CN" altLang="en-US" sz="4000" dirty="0">
              <a:solidFill>
                <a:srgbClr val="66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800" b="0" dirty="0">
                <a:solidFill>
                  <a:srgbClr val="66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br>
              <a:rPr lang="zh-CN" altLang="en-US" sz="1800" b="0" dirty="0">
                <a:solidFill>
                  <a:srgbClr val="66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1800" b="0" dirty="0">
                <a:latin typeface="Arial" panose="020B0604020202020204" pitchFamily="34" charset="0"/>
                <a:ea typeface="宋体" panose="02010600030101010101" pitchFamily="2" charset="-122"/>
              </a:rPr>
              <a:t>　</a:t>
            </a:r>
            <a:r>
              <a:rPr lang="zh-CN" altLang="en-US" sz="2800" b="0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被称为“伪装大师”的章鱼，它的拟态术更是技高一筹，有时把自己伪装扮成一束珊瑚，有时又把自己装扮成一堆闪光的砾石。 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   在非洲的丛林里有一种非常奇特的小鸟，它的拟态本领更为绝妙，当它落在树枝上时，张开双翼，酷似五个美丽的花瓣，它的头部如同鲜艳的花蕊，这种巧妙的伪装，不仅可骗过巨鹰的袭击，而且还能轻易地捕捉到受骗上当前来“采蜜”的愚蠢小昆虫。 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8914" name="图片 38913" descr="bei jing-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5" name="文本框 38914"/>
          <p:cNvSpPr txBox="1"/>
          <p:nvPr/>
        </p:nvSpPr>
        <p:spPr>
          <a:xfrm>
            <a:off x="755650" y="1700213"/>
            <a:ext cx="79216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sz="18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6" name="文本框 38915"/>
          <p:cNvSpPr txBox="1"/>
          <p:nvPr/>
        </p:nvSpPr>
        <p:spPr>
          <a:xfrm>
            <a:off x="323850" y="260350"/>
            <a:ext cx="81375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7" name="文本框 38916"/>
          <p:cNvSpPr txBox="1"/>
          <p:nvPr/>
        </p:nvSpPr>
        <p:spPr>
          <a:xfrm>
            <a:off x="684213" y="404813"/>
            <a:ext cx="7704137" cy="5461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针锋相对的自卫术</a:t>
            </a:r>
            <a:r>
              <a:rPr lang="zh-CN" altLang="en-US" sz="4000" dirty="0">
                <a:solidFill>
                  <a:srgbClr val="FF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br>
              <a:rPr lang="zh-CN" altLang="en-US" sz="4000" dirty="0">
                <a:solidFill>
                  <a:srgbClr val="FF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1800" b="0" dirty="0">
                <a:latin typeface="Arial" panose="020B0604020202020204" pitchFamily="34" charset="0"/>
                <a:ea typeface="宋体" panose="02010600030101010101" pitchFamily="2" charset="-122"/>
              </a:rPr>
              <a:t>　　    </a:t>
            </a:r>
            <a:endParaRPr lang="zh-CN" altLang="en-US" sz="1800" b="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800" b="0" dirty="0">
                <a:latin typeface="Arial" panose="020B0604020202020204" pitchFamily="34" charset="0"/>
                <a:ea typeface="宋体" panose="02010600030101010101" pitchFamily="2" charset="-122"/>
              </a:rPr>
              <a:t>            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尖刺是动物自卫的一种锐利的武器。</a:t>
            </a:r>
            <a:br>
              <a:rPr lang="zh-CN" altLang="en-US" sz="2800" dirty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　  在地中海生活着一种鱼，平时针刺平贴在身上，当有危险时它便立即冲到水面，大口吞咽空气，使身体膨胀成一个圆球，而全身的针刺也向四面八方竖起，危险过去后，它便放出肚里的空气，身体又恢复原状。　   </a:t>
            </a:r>
            <a:br>
              <a:rPr lang="zh-CN" altLang="en-US" sz="2800" dirty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    与刺猬相比，豪猪的棘毛更加威武。御敌时，先将棘毛相互摩擦而发出响声向对方示威；如果敌害继续逼近时，它就迅速转过身来，突然向后刺去，就连凶猛的虎、豹也常常为其所伤。 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9938" name="图片 39937" descr="bei jing-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39" name="文本框 39938"/>
          <p:cNvSpPr txBox="1"/>
          <p:nvPr/>
        </p:nvSpPr>
        <p:spPr>
          <a:xfrm>
            <a:off x="539750" y="176213"/>
            <a:ext cx="7993063" cy="52466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0"/>
              </a:spcBef>
            </a:pPr>
            <a:r>
              <a:rPr lang="zh-CN" altLang="en-US" sz="4000" dirty="0">
                <a:solidFill>
                  <a:srgbClr val="0099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貌似强大的威慑术</a:t>
            </a:r>
            <a:r>
              <a:rPr lang="zh-CN" altLang="en-US" sz="1800" b="0" dirty="0">
                <a:solidFill>
                  <a:srgbClr val="0099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br>
              <a:rPr lang="zh-CN" altLang="en-US" sz="1800" b="0" dirty="0">
                <a:solidFill>
                  <a:srgbClr val="0099FF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1800" b="0" dirty="0">
                <a:latin typeface="Arial" panose="020B0604020202020204" pitchFamily="34" charset="0"/>
                <a:ea typeface="宋体" panose="02010600030101010101" pitchFamily="2" charset="-122"/>
              </a:rPr>
              <a:t>　</a:t>
            </a:r>
            <a:r>
              <a:rPr lang="zh-CN" altLang="en-US" sz="1800" dirty="0">
                <a:latin typeface="Arial" panose="020B0604020202020204" pitchFamily="34" charset="0"/>
                <a:ea typeface="宋体" panose="02010600030101010101" pitchFamily="2" charset="-122"/>
              </a:rPr>
              <a:t>　</a:t>
            </a: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0"/>
              </a:spcBef>
            </a:pPr>
            <a:r>
              <a:rPr lang="zh-CN" altLang="en-US" sz="1800" dirty="0"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有些动物在遇到敌害时，便会假装成巨大而凶猛的样子，以吓退敌人的进攻。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0"/>
              </a:spcBef>
            </a:pP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 　澳洲皱皮蜥蜴，在它受到敌害袭击时，便把颈部周围的皱皮展开，很象一把张开的伞，这使它的样子看起来似乎很庞大，令敌害受惊而逃走。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0"/>
              </a:spcBef>
            </a:pP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　 南美洲有一种“卡里果蝶”，它后翅上的图案形状和色彩均象猫头鹰的头部，如果遇到鸟儿追捕它时，就立刻头部向下，后翅朝上，鸟儿见了以为是碰到了了凶恶的猫头鹰，吓得马上飞逃而去，不敢再来侵犯它 。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62" name="图片 40961" descr="bei jing-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3" name="文本框 40962"/>
          <p:cNvSpPr txBox="1"/>
          <p:nvPr/>
        </p:nvSpPr>
        <p:spPr>
          <a:xfrm>
            <a:off x="755650" y="1700213"/>
            <a:ext cx="79216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sz="18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4" name="文本框 40963"/>
          <p:cNvSpPr txBox="1"/>
          <p:nvPr/>
        </p:nvSpPr>
        <p:spPr>
          <a:xfrm>
            <a:off x="250825" y="620713"/>
            <a:ext cx="8137525" cy="4608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6699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偃旗息鼓的装死术</a:t>
            </a:r>
            <a:r>
              <a:rPr lang="zh-CN" altLang="en-US" sz="1800" dirty="0">
                <a:solidFill>
                  <a:srgbClr val="6699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br>
              <a:rPr lang="zh-CN" altLang="en-US" sz="1800" dirty="0">
                <a:solidFill>
                  <a:srgbClr val="6699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</a:br>
            <a:endParaRPr lang="zh-CN" altLang="en-US" sz="1800" dirty="0">
              <a:solidFill>
                <a:srgbClr val="6699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800" dirty="0">
                <a:latin typeface="Arial" panose="020B0604020202020204" pitchFamily="34" charset="0"/>
                <a:ea typeface="宋体" panose="02010600030101010101" pitchFamily="2" charset="-122"/>
              </a:rPr>
              <a:t>　　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装死，也是有些动物的护身法宝。狡猾而诡计多端的狐狸，当它被猎人捉到时，就会伪装停止呼吸，任人摆布。当猎人稍一疏忽，它便乘机逃跑。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  负鼠在遇到敌害或受到惊吓时，也会躺下装死，一旦敌人受骗上当，它便逃之夭夭。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  在昆虫中，为避开只吃活食的天敌而装死的例子就更多了。 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文本框 32769"/>
          <p:cNvSpPr txBox="1"/>
          <p:nvPr/>
        </p:nvSpPr>
        <p:spPr>
          <a:xfrm>
            <a:off x="755650" y="1700213"/>
            <a:ext cx="79216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sz="18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1" name="文本框 32770"/>
          <p:cNvSpPr txBox="1"/>
          <p:nvPr/>
        </p:nvSpPr>
        <p:spPr>
          <a:xfrm>
            <a:off x="2051050" y="188913"/>
            <a:ext cx="813752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2" name="文本框 32771"/>
          <p:cNvSpPr txBox="1"/>
          <p:nvPr/>
        </p:nvSpPr>
        <p:spPr>
          <a:xfrm>
            <a:off x="1763713" y="1268413"/>
            <a:ext cx="561657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sz="1800" dirty="0">
              <a:solidFill>
                <a:srgbClr val="66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5" name="矩形 32774"/>
          <p:cNvSpPr/>
          <p:nvPr/>
        </p:nvSpPr>
        <p:spPr>
          <a:xfrm>
            <a:off x="900113" y="1844675"/>
            <a:ext cx="7296150" cy="17399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>
              <a:spcBef>
                <a:spcPct val="0"/>
              </a:spcBef>
            </a:pP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做一个有心人，认真观察小动物！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0"/>
              </a:spcBef>
            </a:pP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0"/>
              </a:spcBef>
            </a:pP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做一个有情人，与小动物交朋友！ 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4034" name="图片 44033" descr="104f24112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404813"/>
            <a:ext cx="2609850" cy="2209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5" name="图片 44034" descr="1963_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2138" y="404813"/>
            <a:ext cx="2808287" cy="2281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6" name="图片 44035" descr="2005127855167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788" y="404813"/>
            <a:ext cx="2492375" cy="2303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7" name="图片 44036" descr="200407260643081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50" y="3284538"/>
            <a:ext cx="4067175" cy="2611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8" name="图片 44037" descr="26330158114826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3284538"/>
            <a:ext cx="3905250" cy="26177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403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4403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4403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4403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4403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图片 3073" descr="背景6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76200"/>
            <a:ext cx="9220200" cy="693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椭圆 3074"/>
          <p:cNvSpPr/>
          <p:nvPr/>
        </p:nvSpPr>
        <p:spPr>
          <a:xfrm>
            <a:off x="4500563" y="549275"/>
            <a:ext cx="363537" cy="446088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6" name="椭圆 3075"/>
          <p:cNvSpPr/>
          <p:nvPr/>
        </p:nvSpPr>
        <p:spPr>
          <a:xfrm>
            <a:off x="6934200" y="11430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7" name="椭圆 3076"/>
          <p:cNvSpPr/>
          <p:nvPr/>
        </p:nvSpPr>
        <p:spPr>
          <a:xfrm>
            <a:off x="1331913" y="404813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8" name="椭圆 3077"/>
          <p:cNvSpPr/>
          <p:nvPr/>
        </p:nvSpPr>
        <p:spPr>
          <a:xfrm>
            <a:off x="3505200" y="15240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9" name="椭圆 3078"/>
          <p:cNvSpPr/>
          <p:nvPr/>
        </p:nvSpPr>
        <p:spPr>
          <a:xfrm>
            <a:off x="4495800" y="15240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80" name="椭圆 3079"/>
          <p:cNvSpPr/>
          <p:nvPr/>
        </p:nvSpPr>
        <p:spPr>
          <a:xfrm>
            <a:off x="6300788" y="333375"/>
            <a:ext cx="381000" cy="4572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81" name="椭圆 3080"/>
          <p:cNvSpPr/>
          <p:nvPr/>
        </p:nvSpPr>
        <p:spPr>
          <a:xfrm>
            <a:off x="8604250" y="692150"/>
            <a:ext cx="360363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82" name="椭圆 3081"/>
          <p:cNvSpPr/>
          <p:nvPr/>
        </p:nvSpPr>
        <p:spPr>
          <a:xfrm>
            <a:off x="8243888" y="2492375"/>
            <a:ext cx="304800" cy="360363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83" name="椭圆 3082"/>
          <p:cNvSpPr/>
          <p:nvPr/>
        </p:nvSpPr>
        <p:spPr>
          <a:xfrm>
            <a:off x="5257800" y="14478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84" name="椭圆 3083"/>
          <p:cNvSpPr/>
          <p:nvPr/>
        </p:nvSpPr>
        <p:spPr>
          <a:xfrm>
            <a:off x="7543800" y="3048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85" name="椭圆 3084"/>
          <p:cNvSpPr/>
          <p:nvPr/>
        </p:nvSpPr>
        <p:spPr>
          <a:xfrm>
            <a:off x="6629400" y="19050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86" name="文本框 3085"/>
          <p:cNvSpPr txBox="1"/>
          <p:nvPr/>
        </p:nvSpPr>
        <p:spPr>
          <a:xfrm>
            <a:off x="304800" y="3200400"/>
            <a:ext cx="7086600" cy="2289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Arial" panose="020B0604020202020204" pitchFamily="34" charset="0"/>
                <a:ea typeface="黑体" panose="02010609060101010101" pitchFamily="2" charset="-122"/>
              </a:rPr>
              <a:t>        </a:t>
            </a:r>
            <a:r>
              <a:rPr lang="zh-CN" altLang="en-US" sz="3600" dirty="0">
                <a:latin typeface="Arial" panose="020B0604020202020204" pitchFamily="34" charset="0"/>
                <a:ea typeface="黑体" panose="02010609060101010101" pitchFamily="2" charset="-122"/>
              </a:rPr>
              <a:t>秋天，枣树上挂满了一颗颗红枣儿，风儿一吹，轻轻摆动。如同无数颗飘香的玛瑙晃来晃去，看着就让人眼馋。</a:t>
            </a:r>
            <a:endParaRPr lang="zh-CN" altLang="en-US" sz="36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093" name="椭圆 3092"/>
          <p:cNvSpPr/>
          <p:nvPr/>
        </p:nvSpPr>
        <p:spPr>
          <a:xfrm>
            <a:off x="5257800" y="6858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94" name="椭圆 3093"/>
          <p:cNvSpPr/>
          <p:nvPr/>
        </p:nvSpPr>
        <p:spPr>
          <a:xfrm>
            <a:off x="2438400" y="6096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95" name="椭圆 3094"/>
          <p:cNvSpPr/>
          <p:nvPr/>
        </p:nvSpPr>
        <p:spPr>
          <a:xfrm>
            <a:off x="3048000" y="5334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96" name="椭圆 3095"/>
          <p:cNvSpPr/>
          <p:nvPr/>
        </p:nvSpPr>
        <p:spPr>
          <a:xfrm>
            <a:off x="3657600" y="6858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97" name="椭圆 3096"/>
          <p:cNvSpPr/>
          <p:nvPr/>
        </p:nvSpPr>
        <p:spPr>
          <a:xfrm>
            <a:off x="4140200" y="188913"/>
            <a:ext cx="431800" cy="34925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98" name="椭圆 3097"/>
          <p:cNvSpPr/>
          <p:nvPr/>
        </p:nvSpPr>
        <p:spPr>
          <a:xfrm>
            <a:off x="5486400" y="2286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99" name="椭圆 3098"/>
          <p:cNvSpPr/>
          <p:nvPr/>
        </p:nvSpPr>
        <p:spPr>
          <a:xfrm>
            <a:off x="1752600" y="3048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00" name="椭圆 3099"/>
          <p:cNvSpPr/>
          <p:nvPr/>
        </p:nvSpPr>
        <p:spPr>
          <a:xfrm>
            <a:off x="2971800" y="12192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01" name="椭圆 3100"/>
          <p:cNvSpPr/>
          <p:nvPr/>
        </p:nvSpPr>
        <p:spPr>
          <a:xfrm>
            <a:off x="4356100" y="1916113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02" name="椭圆 3101"/>
          <p:cNvSpPr/>
          <p:nvPr/>
        </p:nvSpPr>
        <p:spPr>
          <a:xfrm>
            <a:off x="6096000" y="16764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04" name="椭圆 3103"/>
          <p:cNvSpPr/>
          <p:nvPr/>
        </p:nvSpPr>
        <p:spPr>
          <a:xfrm>
            <a:off x="7740650" y="1557338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05" name="椭圆 3104"/>
          <p:cNvSpPr/>
          <p:nvPr/>
        </p:nvSpPr>
        <p:spPr>
          <a:xfrm>
            <a:off x="5364163" y="2133600"/>
            <a:ext cx="203200" cy="204788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3115" name="朗读背景音乐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956550" y="5949950"/>
            <a:ext cx="574675" cy="520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95" fill="hold"/>
                                        <p:tgtEl>
                                          <p:spTgt spid="31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1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3490" name="图片 63489" descr="背景6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76200"/>
            <a:ext cx="9220200" cy="693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3491" name="椭圆 63490"/>
          <p:cNvSpPr/>
          <p:nvPr/>
        </p:nvSpPr>
        <p:spPr>
          <a:xfrm>
            <a:off x="4500563" y="549275"/>
            <a:ext cx="363537" cy="446088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492" name="椭圆 63491"/>
          <p:cNvSpPr/>
          <p:nvPr/>
        </p:nvSpPr>
        <p:spPr>
          <a:xfrm>
            <a:off x="6934200" y="11430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493" name="椭圆 63492"/>
          <p:cNvSpPr/>
          <p:nvPr/>
        </p:nvSpPr>
        <p:spPr>
          <a:xfrm>
            <a:off x="1331913" y="404813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494" name="椭圆 63493"/>
          <p:cNvSpPr/>
          <p:nvPr/>
        </p:nvSpPr>
        <p:spPr>
          <a:xfrm>
            <a:off x="3505200" y="15240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495" name="椭圆 63494"/>
          <p:cNvSpPr/>
          <p:nvPr/>
        </p:nvSpPr>
        <p:spPr>
          <a:xfrm>
            <a:off x="4495800" y="15240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496" name="椭圆 63495"/>
          <p:cNvSpPr/>
          <p:nvPr/>
        </p:nvSpPr>
        <p:spPr>
          <a:xfrm>
            <a:off x="6300788" y="333375"/>
            <a:ext cx="381000" cy="4572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497" name="椭圆 63496"/>
          <p:cNvSpPr/>
          <p:nvPr/>
        </p:nvSpPr>
        <p:spPr>
          <a:xfrm>
            <a:off x="8604250" y="692150"/>
            <a:ext cx="360363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498" name="椭圆 63497"/>
          <p:cNvSpPr/>
          <p:nvPr/>
        </p:nvSpPr>
        <p:spPr>
          <a:xfrm>
            <a:off x="8243888" y="2492375"/>
            <a:ext cx="304800" cy="360363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499" name="椭圆 63498"/>
          <p:cNvSpPr/>
          <p:nvPr/>
        </p:nvSpPr>
        <p:spPr>
          <a:xfrm>
            <a:off x="5257800" y="14478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500" name="椭圆 63499"/>
          <p:cNvSpPr/>
          <p:nvPr/>
        </p:nvSpPr>
        <p:spPr>
          <a:xfrm>
            <a:off x="7543800" y="3048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501" name="椭圆 63500"/>
          <p:cNvSpPr/>
          <p:nvPr/>
        </p:nvSpPr>
        <p:spPr>
          <a:xfrm>
            <a:off x="6629400" y="19050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502" name="文本框 63501"/>
          <p:cNvSpPr txBox="1"/>
          <p:nvPr/>
        </p:nvSpPr>
        <p:spPr>
          <a:xfrm>
            <a:off x="304800" y="3200400"/>
            <a:ext cx="7086600" cy="2289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Arial" panose="020B0604020202020204" pitchFamily="34" charset="0"/>
                <a:ea typeface="黑体" panose="02010609060101010101" pitchFamily="2" charset="-122"/>
              </a:rPr>
              <a:t>        </a:t>
            </a:r>
            <a:r>
              <a:rPr lang="zh-CN" altLang="en-US" sz="3600" dirty="0">
                <a:latin typeface="Arial" panose="020B0604020202020204" pitchFamily="34" charset="0"/>
                <a:ea typeface="黑体" panose="02010609060101010101" pitchFamily="2" charset="-122"/>
              </a:rPr>
              <a:t>秋天，枣树上挂满了一颗颗红枣儿，风儿一吹，轻轻摆动。</a:t>
            </a: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如同无数颗飘香的玛瑙晃来晃去，看着就让人眼馋。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3503" name="椭圆 63502"/>
          <p:cNvSpPr/>
          <p:nvPr/>
        </p:nvSpPr>
        <p:spPr>
          <a:xfrm>
            <a:off x="5257800" y="6858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504" name="椭圆 63503"/>
          <p:cNvSpPr/>
          <p:nvPr/>
        </p:nvSpPr>
        <p:spPr>
          <a:xfrm>
            <a:off x="2438400" y="6096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505" name="椭圆 63504"/>
          <p:cNvSpPr/>
          <p:nvPr/>
        </p:nvSpPr>
        <p:spPr>
          <a:xfrm>
            <a:off x="3048000" y="5334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506" name="椭圆 63505"/>
          <p:cNvSpPr/>
          <p:nvPr/>
        </p:nvSpPr>
        <p:spPr>
          <a:xfrm>
            <a:off x="3657600" y="6858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507" name="椭圆 63506"/>
          <p:cNvSpPr/>
          <p:nvPr/>
        </p:nvSpPr>
        <p:spPr>
          <a:xfrm>
            <a:off x="4140200" y="188913"/>
            <a:ext cx="431800" cy="34925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508" name="椭圆 63507"/>
          <p:cNvSpPr/>
          <p:nvPr/>
        </p:nvSpPr>
        <p:spPr>
          <a:xfrm>
            <a:off x="5486400" y="2286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509" name="椭圆 63508"/>
          <p:cNvSpPr/>
          <p:nvPr/>
        </p:nvSpPr>
        <p:spPr>
          <a:xfrm>
            <a:off x="1752600" y="3048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510" name="椭圆 63509"/>
          <p:cNvSpPr/>
          <p:nvPr/>
        </p:nvSpPr>
        <p:spPr>
          <a:xfrm>
            <a:off x="2971800" y="12192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511" name="椭圆 63510"/>
          <p:cNvSpPr/>
          <p:nvPr/>
        </p:nvSpPr>
        <p:spPr>
          <a:xfrm>
            <a:off x="4356100" y="1916113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512" name="椭圆 63511"/>
          <p:cNvSpPr/>
          <p:nvPr/>
        </p:nvSpPr>
        <p:spPr>
          <a:xfrm>
            <a:off x="6096000" y="1676400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513" name="椭圆 63512"/>
          <p:cNvSpPr/>
          <p:nvPr/>
        </p:nvSpPr>
        <p:spPr>
          <a:xfrm>
            <a:off x="7740650" y="1557338"/>
            <a:ext cx="304800" cy="381000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514" name="椭圆 63513"/>
          <p:cNvSpPr/>
          <p:nvPr/>
        </p:nvSpPr>
        <p:spPr>
          <a:xfrm>
            <a:off x="5364163" y="2133600"/>
            <a:ext cx="203200" cy="204788"/>
          </a:xfrm>
          <a:prstGeom prst="ellipse">
            <a:avLst/>
          </a:prstGeom>
          <a:solidFill>
            <a:srgbClr val="FC1402"/>
          </a:solidFill>
          <a:ln w="9525" cap="flat" cmpd="sng">
            <a:solidFill>
              <a:srgbClr val="FC140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63516" name="朗读背景音乐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956550" y="5949950"/>
            <a:ext cx="574675" cy="520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3517" name="图片 63516" descr="img352078_min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0"/>
            <a:ext cx="4572000" cy="299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3518" name="图片 63517" descr="untitled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388" y="0"/>
            <a:ext cx="4392612" cy="30686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35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8495" fill="hold"/>
                                        <p:tgtEl>
                                          <p:spTgt spid="635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51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51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6082" name="图片 46081" descr="z_01"/>
          <p:cNvPicPr>
            <a:picLocks noChangeAspect="1"/>
          </p:cNvPicPr>
          <p:nvPr/>
        </p:nvPicPr>
        <p:blipFill>
          <a:blip r:embed="rId2">
            <a:lum bright="-29999" contrast="-36000"/>
          </a:blip>
          <a:stretch>
            <a:fillRect/>
          </a:stretch>
        </p:blipFill>
        <p:spPr>
          <a:xfrm>
            <a:off x="5940425" y="1223963"/>
            <a:ext cx="3419475" cy="5634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3" name="图片 46082" descr="z_01"/>
          <p:cNvPicPr>
            <a:picLocks noChangeAspect="1"/>
          </p:cNvPicPr>
          <p:nvPr/>
        </p:nvPicPr>
        <p:blipFill>
          <a:blip r:embed="rId3">
            <a:lum bright="-35999" contrast="-72000"/>
          </a:blip>
          <a:stretch>
            <a:fillRect/>
          </a:stretch>
        </p:blipFill>
        <p:spPr>
          <a:xfrm>
            <a:off x="-1260475" y="4149725"/>
            <a:ext cx="4105275" cy="3079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5" name="文本占位符 46084" descr="刺猬1"/>
          <p:cNvPicPr>
            <a:picLocks noChangeAspect="1"/>
          </p:cNvPicPr>
          <p:nvPr>
            <p:ph type="body"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1"/>
          </a:blip>
          <a:stretch>
            <a:fillRect/>
          </a:stretch>
        </p:blipFill>
        <p:spPr>
          <a:xfrm rot="-2909894">
            <a:off x="5610225" y="5557838"/>
            <a:ext cx="1231900" cy="862012"/>
          </a:xfrm>
          <a:ln/>
        </p:spPr>
      </p:pic>
      <p:sp>
        <p:nvSpPr>
          <p:cNvPr id="46089" name="矩形 46088"/>
          <p:cNvSpPr/>
          <p:nvPr/>
        </p:nvSpPr>
        <p:spPr>
          <a:xfrm>
            <a:off x="250825" y="2349500"/>
            <a:ext cx="6192838" cy="3111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　</a:t>
            </a:r>
            <a:r>
              <a:rPr lang="en-US" altLang="zh-CN" sz="3600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600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zh-CN" altLang="en-US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轻声朗读课文，注意读准字音，读通句子。</a:t>
            </a:r>
            <a:endParaRPr lang="zh-CN" altLang="en-US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en-US" altLang="zh-CN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、课文写了刺猬的几件事情？哪几件事情？</a:t>
            </a:r>
            <a:endParaRPr lang="zh-CN" altLang="en-US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6091" name="矩形 46090"/>
          <p:cNvSpPr/>
          <p:nvPr/>
        </p:nvSpPr>
        <p:spPr>
          <a:xfrm>
            <a:off x="0" y="1052513"/>
            <a:ext cx="2249488" cy="11906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200000"/>
              </a:lnSpc>
              <a:spcBef>
                <a:spcPct val="50000"/>
              </a:spcBef>
            </a:pPr>
            <a:r>
              <a:rPr lang="zh-CN" altLang="en-US" sz="3600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自学要求</a:t>
            </a:r>
            <a:r>
              <a:rPr lang="en-US" altLang="zh-CN" sz="36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60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9" grpId="0"/>
      <p:bldP spid="4609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7586" name="标题 6758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67587" name="文本占位符 6758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endParaRPr dirty="0"/>
          </a:p>
        </p:txBody>
      </p:sp>
      <p:pic>
        <p:nvPicPr>
          <p:cNvPr id="9246" name="Picture 30" descr="图片1"/>
          <p:cNvPicPr>
            <a:picLocks noChangeAspect="1"/>
          </p:cNvPicPr>
          <p:nvPr/>
        </p:nvPicPr>
        <p:blipFill>
          <a:blip r:embed="rId1"/>
          <a:srcRect r="2609"/>
          <a:stretch>
            <a:fillRect/>
          </a:stretch>
        </p:blipFill>
        <p:spPr>
          <a:xfrm>
            <a:off x="0" y="-288925"/>
            <a:ext cx="9324975" cy="7180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7589" name="矩形 67588"/>
          <p:cNvSpPr/>
          <p:nvPr/>
        </p:nvSpPr>
        <p:spPr>
          <a:xfrm>
            <a:off x="1547813" y="1989138"/>
            <a:ext cx="5761037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带刺的朋友</a:t>
            </a:r>
            <a:endParaRPr lang="zh-CN" altLang="en-US" sz="360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7590" name="动作按钮: 自定义 67589">
            <a:hlinkClick r:id="rId2" action="ppaction://hlinksldjump"/>
          </p:cNvPr>
          <p:cNvSpPr/>
          <p:nvPr/>
        </p:nvSpPr>
        <p:spPr>
          <a:xfrm>
            <a:off x="1187450" y="6092825"/>
            <a:ext cx="792163" cy="431800"/>
          </a:xfrm>
          <a:prstGeom prst="actionButtonBlank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marL="342900" indent="-342900" algn="ctr"/>
            <a:r>
              <a:rPr lang="zh-CN" altLang="en-US" dirty="0">
                <a:latin typeface="Arial" panose="020B0604020202020204" pitchFamily="34" charset="0"/>
                <a:ea typeface="楷体_GB2312" pitchFamily="49" charset="-122"/>
              </a:rPr>
              <a:t>爬</a:t>
            </a:r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7591" name="动作按钮: 自定义 67590">
            <a:hlinkClick r:id="rId3" action="ppaction://hlinksldjump"/>
          </p:cNvPr>
          <p:cNvSpPr/>
          <p:nvPr/>
        </p:nvSpPr>
        <p:spPr>
          <a:xfrm>
            <a:off x="2627313" y="6092825"/>
            <a:ext cx="792162" cy="433388"/>
          </a:xfrm>
          <a:prstGeom prst="actionButtonBlank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marL="342900" indent="-342900" algn="ctr"/>
            <a:r>
              <a:rPr lang="zh-CN" altLang="en-US" dirty="0">
                <a:latin typeface="Arial" panose="020B0604020202020204" pitchFamily="34" charset="0"/>
                <a:ea typeface="楷体_GB2312" pitchFamily="49" charset="-122"/>
              </a:rPr>
              <a:t>摇</a:t>
            </a:r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7592" name="动作按钮: 自定义 67591">
            <a:hlinkClick r:id="rId4" action="ppaction://hlinksldjump"/>
          </p:cNvPr>
          <p:cNvSpPr/>
          <p:nvPr/>
        </p:nvSpPr>
        <p:spPr>
          <a:xfrm>
            <a:off x="4211638" y="6092825"/>
            <a:ext cx="792162" cy="431800"/>
          </a:xfrm>
          <a:prstGeom prst="actionButtonBlank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marL="342900" indent="-342900" algn="ctr"/>
            <a:r>
              <a:rPr lang="zh-CN" altLang="en-US" dirty="0">
                <a:latin typeface="Arial" panose="020B0604020202020204" pitchFamily="34" charset="0"/>
                <a:ea typeface="楷体_GB2312" pitchFamily="49" charset="-122"/>
              </a:rPr>
              <a:t>掉</a:t>
            </a:r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7593" name="动作按钮: 自定义 67592">
            <a:hlinkClick r:id="rId5" action="ppaction://hlinksldjump"/>
          </p:cNvPr>
          <p:cNvSpPr/>
          <p:nvPr/>
        </p:nvSpPr>
        <p:spPr>
          <a:xfrm>
            <a:off x="5724525" y="6092825"/>
            <a:ext cx="719138" cy="431800"/>
          </a:xfrm>
          <a:prstGeom prst="actionButtonBlank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marL="342900" indent="-342900" algn="ctr"/>
            <a:r>
              <a:rPr lang="zh-CN" altLang="en-US" dirty="0">
                <a:latin typeface="Arial" panose="020B0604020202020204" pitchFamily="34" charset="0"/>
                <a:ea typeface="楷体_GB2312" pitchFamily="49" charset="-122"/>
              </a:rPr>
              <a:t>归</a:t>
            </a:r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7594" name="动作按钮: 自定义 67593">
            <a:hlinkClick r:id="rId6" action="ppaction://hlinksldjump"/>
          </p:cNvPr>
          <p:cNvSpPr/>
          <p:nvPr/>
        </p:nvSpPr>
        <p:spPr>
          <a:xfrm>
            <a:off x="7235825" y="6092825"/>
            <a:ext cx="792163" cy="503238"/>
          </a:xfrm>
          <a:prstGeom prst="actionButtonBlank">
            <a:avLst/>
          </a:prstGeom>
          <a:solidFill>
            <a:srgbClr val="3366FF"/>
          </a:solidFill>
          <a:ln w="9525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103" name="图片 4102" descr="z_01"/>
          <p:cNvPicPr>
            <a:picLocks noChangeAspect="1"/>
          </p:cNvPicPr>
          <p:nvPr/>
        </p:nvPicPr>
        <p:blipFill>
          <a:blip r:embed="rId2">
            <a:lum bright="-29999" contrast="-36000"/>
          </a:blip>
          <a:stretch>
            <a:fillRect/>
          </a:stretch>
        </p:blipFill>
        <p:spPr>
          <a:xfrm>
            <a:off x="5940425" y="1223963"/>
            <a:ext cx="3419475" cy="5634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5" name="图片 4104" descr="z_01"/>
          <p:cNvPicPr>
            <a:picLocks noChangeAspect="1"/>
          </p:cNvPicPr>
          <p:nvPr/>
        </p:nvPicPr>
        <p:blipFill>
          <a:blip r:embed="rId3">
            <a:lum bright="-35999" contrast="-72000"/>
          </a:blip>
          <a:stretch>
            <a:fillRect/>
          </a:stretch>
        </p:blipFill>
        <p:spPr>
          <a:xfrm>
            <a:off x="-1260475" y="4149725"/>
            <a:ext cx="4105275" cy="3079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文本占位符 4098"/>
          <p:cNvSpPr>
            <a:spLocks noGrp="1"/>
          </p:cNvSpPr>
          <p:nvPr>
            <p:ph type="body" idx="1"/>
          </p:nvPr>
        </p:nvSpPr>
        <p:spPr>
          <a:xfrm>
            <a:off x="395288" y="1628775"/>
            <a:ext cx="7489825" cy="4249738"/>
          </a:xfrm>
          <a:ln/>
        </p:spPr>
        <p:txBody>
          <a:bodyPr/>
          <a:p>
            <a:pPr>
              <a:buNone/>
            </a:pPr>
            <a:r>
              <a:rPr lang="en-US" altLang="zh-CN" sz="4000" b="1" dirty="0">
                <a:solidFill>
                  <a:schemeClr val="bg1"/>
                </a:solidFill>
                <a:ea typeface="楷体_GB2312" pitchFamily="49" charset="-122"/>
              </a:rPr>
              <a:t>         </a:t>
            </a:r>
            <a:r>
              <a:rPr lang="zh-CN" altLang="en-US" sz="4000" b="1" dirty="0">
                <a:solidFill>
                  <a:schemeClr val="bg1"/>
                </a:solidFill>
                <a:ea typeface="楷体_GB2312" pitchFamily="49" charset="-122"/>
              </a:rPr>
              <a:t>那个东西，一定没有发现我在监视它，仍旧诡秘地爬向老杈，又爬向伸出的枝丫</a:t>
            </a:r>
            <a:r>
              <a:rPr lang="en-US" altLang="zh-CN" sz="4000" b="1">
                <a:solidFill>
                  <a:schemeClr val="bg1"/>
                </a:solidFill>
                <a:latin typeface="华文楷体" panose="02010600040101010101" pitchFamily="2" charset="-122"/>
                <a:ea typeface="楷体_GB2312" pitchFamily="49" charset="-122"/>
              </a:rPr>
              <a:t>……</a:t>
            </a:r>
            <a:endParaRPr lang="en-US" altLang="zh-CN" sz="4000" b="1">
              <a:solidFill>
                <a:schemeClr val="bg1"/>
              </a:solidFill>
              <a:ea typeface="楷体_GB2312" pitchFamily="49" charset="-122"/>
            </a:endParaRPr>
          </a:p>
          <a:p>
            <a:pPr>
              <a:buNone/>
            </a:pPr>
            <a:endParaRPr lang="en-US" altLang="zh-CN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099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1506" name="图片 21505" descr="z_01"/>
          <p:cNvPicPr>
            <a:picLocks noChangeAspect="1"/>
          </p:cNvPicPr>
          <p:nvPr/>
        </p:nvPicPr>
        <p:blipFill>
          <a:blip r:embed="rId2">
            <a:lum bright="-29999" contrast="-36000"/>
          </a:blip>
          <a:stretch>
            <a:fillRect/>
          </a:stretch>
        </p:blipFill>
        <p:spPr>
          <a:xfrm>
            <a:off x="5940425" y="1223963"/>
            <a:ext cx="3419475" cy="5634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7" name="图片 21506" descr="z_01"/>
          <p:cNvPicPr>
            <a:picLocks noChangeAspect="1"/>
          </p:cNvPicPr>
          <p:nvPr/>
        </p:nvPicPr>
        <p:blipFill>
          <a:blip r:embed="rId3">
            <a:lum bright="-35999" contrast="-72000"/>
          </a:blip>
          <a:stretch>
            <a:fillRect/>
          </a:stretch>
        </p:blipFill>
        <p:spPr>
          <a:xfrm>
            <a:off x="-1260475" y="4149725"/>
            <a:ext cx="4105275" cy="3079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文本占位符 21507"/>
          <p:cNvSpPr>
            <a:spLocks noGrp="1"/>
          </p:cNvSpPr>
          <p:nvPr>
            <p:ph type="body" idx="1"/>
          </p:nvPr>
        </p:nvSpPr>
        <p:spPr>
          <a:xfrm>
            <a:off x="395288" y="1628775"/>
            <a:ext cx="7489825" cy="4249738"/>
          </a:xfrm>
          <a:ln/>
        </p:spPr>
        <p:txBody>
          <a:bodyPr/>
          <a:p>
            <a:pPr>
              <a:buNone/>
            </a:pPr>
            <a:r>
              <a:rPr lang="en-US" altLang="zh-CN" sz="4000" b="1" dirty="0">
                <a:solidFill>
                  <a:schemeClr val="bg1"/>
                </a:solidFill>
                <a:ea typeface="楷体_GB2312" pitchFamily="49" charset="-122"/>
              </a:rPr>
              <a:t>         </a:t>
            </a:r>
            <a:r>
              <a:rPr lang="zh-CN" altLang="en-US" sz="4000" b="1" dirty="0">
                <a:solidFill>
                  <a:schemeClr val="bg1"/>
                </a:solidFill>
                <a:ea typeface="楷体_GB2312" pitchFamily="49" charset="-122"/>
              </a:rPr>
              <a:t>那个东西，一定没有发现我在监视它，仍旧</a:t>
            </a:r>
            <a:r>
              <a:rPr lang="zh-CN" altLang="en-US" sz="4000" b="1" dirty="0">
                <a:solidFill>
                  <a:srgbClr val="FF0000"/>
                </a:solidFill>
                <a:ea typeface="楷体_GB2312" pitchFamily="49" charset="-122"/>
              </a:rPr>
              <a:t>诡秘</a:t>
            </a:r>
            <a:r>
              <a:rPr lang="zh-CN" altLang="en-US" sz="4000" b="1" dirty="0">
                <a:solidFill>
                  <a:schemeClr val="bg1"/>
                </a:solidFill>
                <a:ea typeface="楷体_GB2312" pitchFamily="49" charset="-122"/>
              </a:rPr>
              <a:t>地爬向老杈，又爬向伸出的枝丫</a:t>
            </a:r>
            <a:r>
              <a:rPr lang="en-US" altLang="zh-CN" sz="4000" b="1">
                <a:solidFill>
                  <a:schemeClr val="bg1"/>
                </a:solidFill>
                <a:latin typeface="华文楷体" panose="02010600040101010101" pitchFamily="2" charset="-122"/>
                <a:ea typeface="楷体_GB2312" pitchFamily="49" charset="-122"/>
              </a:rPr>
              <a:t>……</a:t>
            </a:r>
            <a:endParaRPr lang="en-US" altLang="zh-CN" sz="4000" b="1">
              <a:solidFill>
                <a:schemeClr val="bg1"/>
              </a:solidFill>
              <a:ea typeface="楷体_GB2312" pitchFamily="49" charset="-122"/>
            </a:endParaRPr>
          </a:p>
          <a:p>
            <a:pPr>
              <a:buNone/>
            </a:pP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21509" name="动作按钮: 自定义 21508">
            <a:hlinkClick r:id="rId4" action="ppaction://hlinksldjump"/>
          </p:cNvPr>
          <p:cNvSpPr/>
          <p:nvPr/>
        </p:nvSpPr>
        <p:spPr>
          <a:xfrm>
            <a:off x="5580063" y="6021388"/>
            <a:ext cx="722312" cy="576262"/>
          </a:xfrm>
          <a:prstGeom prst="actionButtonBlank">
            <a:avLst/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1878</Words>
  <Application>WPS 演示</Application>
  <PresentationFormat>在屏幕上显示</PresentationFormat>
  <Paragraphs>101</Paragraphs>
  <Slides>28</Slides>
  <Notes>0</Notes>
  <HiddenSlides>0</HiddenSlides>
  <MMClips>3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1" baseType="lpstr">
      <vt:lpstr>Arial</vt:lpstr>
      <vt:lpstr>宋体</vt:lpstr>
      <vt:lpstr>Wingdings</vt:lpstr>
      <vt:lpstr>黑体</vt:lpstr>
      <vt:lpstr>楷体_GB2312</vt:lpstr>
      <vt:lpstr>华文楷体</vt:lpstr>
      <vt:lpstr>华文行楷</vt:lpstr>
      <vt:lpstr>新宋体</vt:lpstr>
      <vt:lpstr>华文彩云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***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*</dc:creator>
  <cp:lastModifiedBy>万润仪器贸易公司</cp:lastModifiedBy>
  <cp:revision>29</cp:revision>
  <dcterms:created xsi:type="dcterms:W3CDTF">2008-09-06T03:43:14Z</dcterms:created>
  <dcterms:modified xsi:type="dcterms:W3CDTF">2018-07-26T11:50:02Z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</Properties>
</file>